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256" r:id="rId5"/>
    <p:sldId id="267" r:id="rId6"/>
    <p:sldId id="268" r:id="rId7"/>
    <p:sldId id="294" r:id="rId8"/>
    <p:sldId id="301" r:id="rId9"/>
    <p:sldId id="258" r:id="rId10"/>
    <p:sldId id="303" r:id="rId11"/>
    <p:sldId id="279" r:id="rId12"/>
    <p:sldId id="455" r:id="rId13"/>
    <p:sldId id="273" r:id="rId14"/>
    <p:sldId id="298" r:id="rId15"/>
    <p:sldId id="309" r:id="rId16"/>
    <p:sldId id="302" r:id="rId17"/>
    <p:sldId id="277" r:id="rId18"/>
    <p:sldId id="278" r:id="rId19"/>
    <p:sldId id="456" r:id="rId20"/>
    <p:sldId id="295" r:id="rId21"/>
    <p:sldId id="457" r:id="rId22"/>
    <p:sldId id="286" r:id="rId23"/>
    <p:sldId id="285" r:id="rId24"/>
    <p:sldId id="284" r:id="rId25"/>
    <p:sldId id="512" r:id="rId26"/>
    <p:sldId id="307" r:id="rId27"/>
    <p:sldId id="288" r:id="rId28"/>
    <p:sldId id="287" r:id="rId29"/>
    <p:sldId id="290" r:id="rId30"/>
    <p:sldId id="289" r:id="rId31"/>
    <p:sldId id="308" r:id="rId32"/>
    <p:sldId id="458" r:id="rId33"/>
    <p:sldId id="499" r:id="rId34"/>
    <p:sldId id="292" r:id="rId35"/>
    <p:sldId id="471" r:id="rId36"/>
    <p:sldId id="472" r:id="rId37"/>
    <p:sldId id="500" r:id="rId38"/>
    <p:sldId id="283" r:id="rId39"/>
    <p:sldId id="266" r:id="rId40"/>
  </p:sldIdLst>
  <p:sldSz cx="18288000" cy="10287000"/>
  <p:notesSz cx="6858000" cy="9144000"/>
  <p:embeddedFontLst>
    <p:embeddedFont>
      <p:font typeface="Avenir Black" panose="02000503020000020003" pitchFamily="2" charset="0"/>
      <p:bold r:id="rId42"/>
      <p:italic r:id="rId43"/>
      <p:boldItalic r:id="rId44"/>
    </p:embeddedFont>
    <p:embeddedFont>
      <p:font typeface="Avenir Book" panose="02000503020000020003" pitchFamily="2" charset="0"/>
      <p:regular r:id="rId45"/>
      <p:italic r:id="rId46"/>
    </p:embeddedFont>
    <p:embeddedFont>
      <p:font typeface="Canva Sans Medium" panose="020B0603030501040103" pitchFamily="34" charset="0"/>
      <p:regular r:id="rId47"/>
    </p:embeddedFont>
    <p:embeddedFont>
      <p:font typeface="Dreaming Outloud Script Pro" panose="03050502040304050704" pitchFamily="66" charset="77"/>
      <p:regular r:id="rId48"/>
    </p:embeddedFont>
    <p:embeddedFont>
      <p:font typeface="Rustic Printed" pitchFamily="2" charset="77"/>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FFD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0" autoAdjust="0"/>
    <p:restoredTop sz="94770" autoAdjust="0"/>
  </p:normalViewPr>
  <p:slideViewPr>
    <p:cSldViewPr>
      <p:cViewPr varScale="1">
        <p:scale>
          <a:sx n="60" d="100"/>
          <a:sy n="60" d="100"/>
        </p:scale>
        <p:origin x="18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2993A1-5B5F-4844-BAF7-FAB168EC878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2161459-B385-4AFD-AF2B-B268D9FC0989}">
      <dgm:prSet custT="1"/>
      <dgm:spPr/>
      <dgm:t>
        <a:bodyPr/>
        <a:lstStyle/>
        <a:p>
          <a:pPr>
            <a:lnSpc>
              <a:spcPct val="100000"/>
            </a:lnSpc>
          </a:pPr>
          <a:r>
            <a:rPr lang="en-US" sz="3000" dirty="0">
              <a:latin typeface="Futura Medium" panose="020B0602020204020303" pitchFamily="34" charset="-79"/>
              <a:cs typeface="Futura Medium" panose="020B0602020204020303" pitchFamily="34" charset="-79"/>
            </a:rPr>
            <a:t>Make sure you have the right required courses. </a:t>
          </a:r>
        </a:p>
      </dgm:t>
    </dgm:pt>
    <dgm:pt modelId="{C9B84B6E-CE16-4927-999C-CE5105A931F6}" type="parTrans" cxnId="{6EB38BC8-06FB-4917-8B99-3C44FEAA1165}">
      <dgm:prSet/>
      <dgm:spPr/>
      <dgm:t>
        <a:bodyPr/>
        <a:lstStyle/>
        <a:p>
          <a:endParaRPr lang="en-US"/>
        </a:p>
      </dgm:t>
    </dgm:pt>
    <dgm:pt modelId="{D2EE63C8-4E88-4F8C-91FB-5335A7A4AC3C}" type="sibTrans" cxnId="{6EB38BC8-06FB-4917-8B99-3C44FEAA1165}">
      <dgm:prSet/>
      <dgm:spPr/>
      <dgm:t>
        <a:bodyPr/>
        <a:lstStyle/>
        <a:p>
          <a:pPr>
            <a:lnSpc>
              <a:spcPct val="100000"/>
            </a:lnSpc>
          </a:pPr>
          <a:endParaRPr lang="en-US"/>
        </a:p>
      </dgm:t>
    </dgm:pt>
    <dgm:pt modelId="{4AE92F2F-81D7-443A-A98D-8D39A0B78463}">
      <dgm:prSet custT="1"/>
      <dgm:spPr/>
      <dgm:t>
        <a:bodyPr/>
        <a:lstStyle/>
        <a:p>
          <a:pPr>
            <a:lnSpc>
              <a:spcPct val="100000"/>
            </a:lnSpc>
          </a:pPr>
          <a:r>
            <a:rPr lang="en-US" sz="3000" dirty="0">
              <a:latin typeface="Futura Medium" panose="020B0602020204020303" pitchFamily="34" charset="-79"/>
              <a:cs typeface="Futura Medium" panose="020B0602020204020303" pitchFamily="34" charset="-79"/>
            </a:rPr>
            <a:t>It is important that you choose your courses </a:t>
          </a:r>
          <a:r>
            <a:rPr lang="en-US" sz="3000" u="sng" dirty="0">
              <a:latin typeface="Futura Medium" panose="020B0602020204020303" pitchFamily="34" charset="-79"/>
              <a:cs typeface="Futura Medium" panose="020B0602020204020303" pitchFamily="34" charset="-79"/>
            </a:rPr>
            <a:t>carefully</a:t>
          </a:r>
        </a:p>
      </dgm:t>
    </dgm:pt>
    <dgm:pt modelId="{1725FC80-3989-41E6-9FA2-6C369738CF8C}" type="parTrans" cxnId="{DFC43CF3-D573-46AE-A81C-89237D7972F2}">
      <dgm:prSet/>
      <dgm:spPr/>
      <dgm:t>
        <a:bodyPr/>
        <a:lstStyle/>
        <a:p>
          <a:endParaRPr lang="en-US"/>
        </a:p>
      </dgm:t>
    </dgm:pt>
    <dgm:pt modelId="{8B8BF0C3-E9A1-4EEA-BC5F-B8344AFDFE07}" type="sibTrans" cxnId="{DFC43CF3-D573-46AE-A81C-89237D7972F2}">
      <dgm:prSet/>
      <dgm:spPr/>
      <dgm:t>
        <a:bodyPr/>
        <a:lstStyle/>
        <a:p>
          <a:pPr>
            <a:lnSpc>
              <a:spcPct val="100000"/>
            </a:lnSpc>
          </a:pPr>
          <a:endParaRPr lang="en-US"/>
        </a:p>
      </dgm:t>
    </dgm:pt>
    <dgm:pt modelId="{ED7F725F-DA62-4DEB-A416-9ABDA08235DE}">
      <dgm:prSet custT="1"/>
      <dgm:spPr/>
      <dgm:t>
        <a:bodyPr/>
        <a:lstStyle/>
        <a:p>
          <a:pPr>
            <a:lnSpc>
              <a:spcPct val="100000"/>
            </a:lnSpc>
          </a:pPr>
          <a:r>
            <a:rPr lang="en-US" sz="3000" dirty="0">
              <a:latin typeface="Futura Medium" panose="020B0602020204020303" pitchFamily="34" charset="-79"/>
              <a:cs typeface="Futura Medium" panose="020B0602020204020303" pitchFamily="34" charset="-79"/>
            </a:rPr>
            <a:t>Schools are staffed and timetable is built according to the courses chosen by students</a:t>
          </a:r>
        </a:p>
      </dgm:t>
    </dgm:pt>
    <dgm:pt modelId="{DE5491B6-D4A3-4496-B53A-631E80079E10}" type="parTrans" cxnId="{B1154D4B-76FB-4B63-BD83-940253B4BEBE}">
      <dgm:prSet/>
      <dgm:spPr/>
      <dgm:t>
        <a:bodyPr/>
        <a:lstStyle/>
        <a:p>
          <a:endParaRPr lang="en-US"/>
        </a:p>
      </dgm:t>
    </dgm:pt>
    <dgm:pt modelId="{398AF0A4-FBFC-4449-BB7D-ECC1DF0B8BD0}" type="sibTrans" cxnId="{B1154D4B-76FB-4B63-BD83-940253B4BEBE}">
      <dgm:prSet/>
      <dgm:spPr/>
      <dgm:t>
        <a:bodyPr/>
        <a:lstStyle/>
        <a:p>
          <a:pPr>
            <a:lnSpc>
              <a:spcPct val="100000"/>
            </a:lnSpc>
          </a:pPr>
          <a:endParaRPr lang="en-US"/>
        </a:p>
      </dgm:t>
    </dgm:pt>
    <dgm:pt modelId="{ADD372D1-9D3A-4C07-A16B-589246C13A19}">
      <dgm:prSet custT="1"/>
      <dgm:spPr/>
      <dgm:t>
        <a:bodyPr/>
        <a:lstStyle/>
        <a:p>
          <a:pPr>
            <a:lnSpc>
              <a:spcPct val="100000"/>
            </a:lnSpc>
          </a:pPr>
          <a:r>
            <a:rPr lang="en-US" sz="3000" dirty="0">
              <a:latin typeface="Futura Medium" panose="020B0602020204020303" pitchFamily="34" charset="-79"/>
              <a:cs typeface="Futura Medium" panose="020B0602020204020303" pitchFamily="34" charset="-79"/>
            </a:rPr>
            <a:t>Students with incomplete timetables or legitimate course errors will be prioritized for course corrections</a:t>
          </a:r>
        </a:p>
      </dgm:t>
    </dgm:pt>
    <dgm:pt modelId="{B96C5AFC-4F33-4B3C-8874-2E0689B28918}" type="parTrans" cxnId="{05197A2D-C00E-4A36-97B9-92AAA4520700}">
      <dgm:prSet/>
      <dgm:spPr/>
      <dgm:t>
        <a:bodyPr/>
        <a:lstStyle/>
        <a:p>
          <a:endParaRPr lang="en-US"/>
        </a:p>
      </dgm:t>
    </dgm:pt>
    <dgm:pt modelId="{3732AA67-10C8-4F36-BCFE-9FC288CAFBB6}" type="sibTrans" cxnId="{05197A2D-C00E-4A36-97B9-92AAA4520700}">
      <dgm:prSet/>
      <dgm:spPr/>
      <dgm:t>
        <a:bodyPr/>
        <a:lstStyle/>
        <a:p>
          <a:endParaRPr lang="en-US"/>
        </a:p>
      </dgm:t>
    </dgm:pt>
    <dgm:pt modelId="{D65BA52E-A85E-4AC1-B663-1A22C6FCDFD5}" type="pres">
      <dgm:prSet presAssocID="{C72993A1-5B5F-4844-BAF7-FAB168EC878D}" presName="root" presStyleCnt="0">
        <dgm:presLayoutVars>
          <dgm:dir/>
          <dgm:resizeHandles val="exact"/>
        </dgm:presLayoutVars>
      </dgm:prSet>
      <dgm:spPr/>
    </dgm:pt>
    <dgm:pt modelId="{BC78382E-C5E2-49D7-9043-E600FA0904D6}" type="pres">
      <dgm:prSet presAssocID="{C72993A1-5B5F-4844-BAF7-FAB168EC878D}" presName="container" presStyleCnt="0">
        <dgm:presLayoutVars>
          <dgm:dir/>
          <dgm:resizeHandles val="exact"/>
        </dgm:presLayoutVars>
      </dgm:prSet>
      <dgm:spPr/>
    </dgm:pt>
    <dgm:pt modelId="{E0649CDD-F2F2-497C-B61C-739A90843178}" type="pres">
      <dgm:prSet presAssocID="{62161459-B385-4AFD-AF2B-B268D9FC0989}" presName="compNode" presStyleCnt="0"/>
      <dgm:spPr/>
    </dgm:pt>
    <dgm:pt modelId="{A9EC9ADB-66EA-4F58-A74F-BA4177DA76D0}" type="pres">
      <dgm:prSet presAssocID="{62161459-B385-4AFD-AF2B-B268D9FC0989}" presName="iconBgRect" presStyleLbl="bgShp" presStyleIdx="0" presStyleCnt="4" custLinFactNeighborY="-29959"/>
      <dgm:spPr/>
    </dgm:pt>
    <dgm:pt modelId="{698E9312-A8FA-40BC-98FA-842985DCAAF9}" type="pres">
      <dgm:prSet presAssocID="{62161459-B385-4AFD-AF2B-B268D9FC0989}" presName="iconRect" presStyleLbl="node1" presStyleIdx="0" presStyleCnt="4" custLinFactNeighborY="-472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231B1352-87D1-4D1A-BC20-E2DF37D56506}" type="pres">
      <dgm:prSet presAssocID="{62161459-B385-4AFD-AF2B-B268D9FC0989}" presName="spaceRect" presStyleCnt="0"/>
      <dgm:spPr/>
    </dgm:pt>
    <dgm:pt modelId="{BA030300-BEC1-49E8-B3C3-67A4C7FCB130}" type="pres">
      <dgm:prSet presAssocID="{62161459-B385-4AFD-AF2B-B268D9FC0989}" presName="textRect" presStyleLbl="revTx" presStyleIdx="0" presStyleCnt="4" custScaleX="126005" custLinFactNeighborX="15781" custLinFactNeighborY="-15997">
        <dgm:presLayoutVars>
          <dgm:chMax val="1"/>
          <dgm:chPref val="1"/>
        </dgm:presLayoutVars>
      </dgm:prSet>
      <dgm:spPr/>
    </dgm:pt>
    <dgm:pt modelId="{5C858D7C-9B0F-4493-A2BF-CF6F38CC019A}" type="pres">
      <dgm:prSet presAssocID="{D2EE63C8-4E88-4F8C-91FB-5335A7A4AC3C}" presName="sibTrans" presStyleLbl="sibTrans2D1" presStyleIdx="0" presStyleCnt="0"/>
      <dgm:spPr/>
    </dgm:pt>
    <dgm:pt modelId="{32F05184-5289-47DB-AB76-07DC63A110D0}" type="pres">
      <dgm:prSet presAssocID="{4AE92F2F-81D7-443A-A98D-8D39A0B78463}" presName="compNode" presStyleCnt="0"/>
      <dgm:spPr/>
    </dgm:pt>
    <dgm:pt modelId="{4A75BC88-712A-4F4C-B36F-A931DA243A64}" type="pres">
      <dgm:prSet presAssocID="{4AE92F2F-81D7-443A-A98D-8D39A0B78463}" presName="iconBgRect" presStyleLbl="bgShp" presStyleIdx="1" presStyleCnt="4" custLinFactNeighborX="4851" custLinFactNeighborY="-29959"/>
      <dgm:spPr/>
    </dgm:pt>
    <dgm:pt modelId="{9D03EAFC-AED5-4808-8A77-96CFC0BE68D5}" type="pres">
      <dgm:prSet presAssocID="{4AE92F2F-81D7-443A-A98D-8D39A0B78463}" presName="iconRect" presStyleLbl="node1" presStyleIdx="1" presStyleCnt="4" custLinFactNeighborX="4678" custLinFactNeighborY="-4720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E1A0998-E202-4136-803C-137642789E31}" type="pres">
      <dgm:prSet presAssocID="{4AE92F2F-81D7-443A-A98D-8D39A0B78463}" presName="spaceRect" presStyleCnt="0"/>
      <dgm:spPr/>
    </dgm:pt>
    <dgm:pt modelId="{442856C8-7173-4CBC-A26D-D254A19A6F54}" type="pres">
      <dgm:prSet presAssocID="{4AE92F2F-81D7-443A-A98D-8D39A0B78463}" presName="textRect" presStyleLbl="revTx" presStyleIdx="1" presStyleCnt="4" custScaleX="110985" custLinFactNeighborX="7331" custLinFactNeighborY="-24554">
        <dgm:presLayoutVars>
          <dgm:chMax val="1"/>
          <dgm:chPref val="1"/>
        </dgm:presLayoutVars>
      </dgm:prSet>
      <dgm:spPr/>
    </dgm:pt>
    <dgm:pt modelId="{D22B7709-0927-4172-9E37-0DEC53ACF11A}" type="pres">
      <dgm:prSet presAssocID="{8B8BF0C3-E9A1-4EEA-BC5F-B8344AFDFE07}" presName="sibTrans" presStyleLbl="sibTrans2D1" presStyleIdx="0" presStyleCnt="0"/>
      <dgm:spPr/>
    </dgm:pt>
    <dgm:pt modelId="{CA1E9275-352D-474A-8149-E562F6D410B6}" type="pres">
      <dgm:prSet presAssocID="{ED7F725F-DA62-4DEB-A416-9ABDA08235DE}" presName="compNode" presStyleCnt="0"/>
      <dgm:spPr/>
    </dgm:pt>
    <dgm:pt modelId="{DEEFAB60-3930-4865-841E-0D547AEE69A5}" type="pres">
      <dgm:prSet presAssocID="{ED7F725F-DA62-4DEB-A416-9ABDA08235DE}" presName="iconBgRect" presStyleLbl="bgShp" presStyleIdx="2" presStyleCnt="4" custLinFactNeighborY="-57340"/>
      <dgm:spPr/>
    </dgm:pt>
    <dgm:pt modelId="{774CE492-C447-4529-A3A3-D84544B8C0FD}" type="pres">
      <dgm:prSet presAssocID="{ED7F725F-DA62-4DEB-A416-9ABDA08235DE}" presName="iconRect" presStyleLbl="node1" presStyleIdx="2" presStyleCnt="4" custLinFactNeighborY="-966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BCF4ED3D-22FA-4805-BEDD-1CFD5DD91608}" type="pres">
      <dgm:prSet presAssocID="{ED7F725F-DA62-4DEB-A416-9ABDA08235DE}" presName="spaceRect" presStyleCnt="0"/>
      <dgm:spPr/>
    </dgm:pt>
    <dgm:pt modelId="{3EDA7878-504C-4672-8002-2FFD31991557}" type="pres">
      <dgm:prSet presAssocID="{ED7F725F-DA62-4DEB-A416-9ABDA08235DE}" presName="textRect" presStyleLbl="revTx" presStyleIdx="2" presStyleCnt="4" custScaleX="127246" custLinFactNeighborX="13335" custLinFactNeighborY="-15532">
        <dgm:presLayoutVars>
          <dgm:chMax val="1"/>
          <dgm:chPref val="1"/>
        </dgm:presLayoutVars>
      </dgm:prSet>
      <dgm:spPr/>
    </dgm:pt>
    <dgm:pt modelId="{8AA8703F-1872-4914-A1CA-CF683FA31C41}" type="pres">
      <dgm:prSet presAssocID="{398AF0A4-FBFC-4449-BB7D-ECC1DF0B8BD0}" presName="sibTrans" presStyleLbl="sibTrans2D1" presStyleIdx="0" presStyleCnt="0"/>
      <dgm:spPr/>
    </dgm:pt>
    <dgm:pt modelId="{6EB798C9-69A0-4E63-9EF4-C2E925CDEA3C}" type="pres">
      <dgm:prSet presAssocID="{ADD372D1-9D3A-4C07-A16B-589246C13A19}" presName="compNode" presStyleCnt="0"/>
      <dgm:spPr/>
    </dgm:pt>
    <dgm:pt modelId="{6846E36C-C2F7-4554-96DD-6E5DEA828180}" type="pres">
      <dgm:prSet presAssocID="{ADD372D1-9D3A-4C07-A16B-589246C13A19}" presName="iconBgRect" presStyleLbl="bgShp" presStyleIdx="3" presStyleCnt="4" custLinFactNeighborY="-57340"/>
      <dgm:spPr/>
    </dgm:pt>
    <dgm:pt modelId="{C2886F2D-9BA7-444A-A5C5-F178D02E0079}" type="pres">
      <dgm:prSet presAssocID="{ADD372D1-9D3A-4C07-A16B-589246C13A19}" presName="iconRect" presStyleLbl="node1" presStyleIdx="3" presStyleCnt="4" custLinFactY="-4825"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EA7FD9B0-9A81-4FD8-8FB9-CE0F27F0F608}" type="pres">
      <dgm:prSet presAssocID="{ADD372D1-9D3A-4C07-A16B-589246C13A19}" presName="spaceRect" presStyleCnt="0"/>
      <dgm:spPr/>
    </dgm:pt>
    <dgm:pt modelId="{AD798DD8-4887-45F7-BFAF-813CAE552BA2}" type="pres">
      <dgm:prSet presAssocID="{ADD372D1-9D3A-4C07-A16B-589246C13A19}" presName="textRect" presStyleLbl="revTx" presStyleIdx="3" presStyleCnt="4" custScaleX="119185" custLinFactNeighborX="8211" custLinFactNeighborY="-10817">
        <dgm:presLayoutVars>
          <dgm:chMax val="1"/>
          <dgm:chPref val="1"/>
        </dgm:presLayoutVars>
      </dgm:prSet>
      <dgm:spPr/>
    </dgm:pt>
  </dgm:ptLst>
  <dgm:cxnLst>
    <dgm:cxn modelId="{530BC302-DD2A-43B7-ACF7-57A4C92CECBD}" type="presOf" srcId="{62161459-B385-4AFD-AF2B-B268D9FC0989}" destId="{BA030300-BEC1-49E8-B3C3-67A4C7FCB130}" srcOrd="0" destOrd="0" presId="urn:microsoft.com/office/officeart/2018/2/layout/IconCircleList"/>
    <dgm:cxn modelId="{05197A2D-C00E-4A36-97B9-92AAA4520700}" srcId="{C72993A1-5B5F-4844-BAF7-FAB168EC878D}" destId="{ADD372D1-9D3A-4C07-A16B-589246C13A19}" srcOrd="3" destOrd="0" parTransId="{B96C5AFC-4F33-4B3C-8874-2E0689B28918}" sibTransId="{3732AA67-10C8-4F36-BCFE-9FC288CAFBB6}"/>
    <dgm:cxn modelId="{A6B7C131-BA14-4A3E-B4ED-18F184A58A99}" type="presOf" srcId="{ED7F725F-DA62-4DEB-A416-9ABDA08235DE}" destId="{3EDA7878-504C-4672-8002-2FFD31991557}" srcOrd="0" destOrd="0" presId="urn:microsoft.com/office/officeart/2018/2/layout/IconCircleList"/>
    <dgm:cxn modelId="{04AA0837-A21D-4072-9FF2-452E8AEC4BBA}" type="presOf" srcId="{8B8BF0C3-E9A1-4EEA-BC5F-B8344AFDFE07}" destId="{D22B7709-0927-4172-9E37-0DEC53ACF11A}" srcOrd="0" destOrd="0" presId="urn:microsoft.com/office/officeart/2018/2/layout/IconCircleList"/>
    <dgm:cxn modelId="{7CD6B148-C6E2-4BFF-B82B-9053224A1B79}" type="presOf" srcId="{4AE92F2F-81D7-443A-A98D-8D39A0B78463}" destId="{442856C8-7173-4CBC-A26D-D254A19A6F54}" srcOrd="0" destOrd="0" presId="urn:microsoft.com/office/officeart/2018/2/layout/IconCircleList"/>
    <dgm:cxn modelId="{B1154D4B-76FB-4B63-BD83-940253B4BEBE}" srcId="{C72993A1-5B5F-4844-BAF7-FAB168EC878D}" destId="{ED7F725F-DA62-4DEB-A416-9ABDA08235DE}" srcOrd="2" destOrd="0" parTransId="{DE5491B6-D4A3-4496-B53A-631E80079E10}" sibTransId="{398AF0A4-FBFC-4449-BB7D-ECC1DF0B8BD0}"/>
    <dgm:cxn modelId="{618D155C-966F-41B3-8EEB-F2FA2935BD69}" type="presOf" srcId="{D2EE63C8-4E88-4F8C-91FB-5335A7A4AC3C}" destId="{5C858D7C-9B0F-4493-A2BF-CF6F38CC019A}" srcOrd="0" destOrd="0" presId="urn:microsoft.com/office/officeart/2018/2/layout/IconCircleList"/>
    <dgm:cxn modelId="{A197D884-7704-4DD4-B99E-CF0DE00F7B2E}" type="presOf" srcId="{398AF0A4-FBFC-4449-BB7D-ECC1DF0B8BD0}" destId="{8AA8703F-1872-4914-A1CA-CF683FA31C41}" srcOrd="0" destOrd="0" presId="urn:microsoft.com/office/officeart/2018/2/layout/IconCircleList"/>
    <dgm:cxn modelId="{00968B85-D7D2-4526-AEF5-2CF27CD72945}" type="presOf" srcId="{C72993A1-5B5F-4844-BAF7-FAB168EC878D}" destId="{D65BA52E-A85E-4AC1-B663-1A22C6FCDFD5}" srcOrd="0" destOrd="0" presId="urn:microsoft.com/office/officeart/2018/2/layout/IconCircleList"/>
    <dgm:cxn modelId="{6EB38BC8-06FB-4917-8B99-3C44FEAA1165}" srcId="{C72993A1-5B5F-4844-BAF7-FAB168EC878D}" destId="{62161459-B385-4AFD-AF2B-B268D9FC0989}" srcOrd="0" destOrd="0" parTransId="{C9B84B6E-CE16-4927-999C-CE5105A931F6}" sibTransId="{D2EE63C8-4E88-4F8C-91FB-5335A7A4AC3C}"/>
    <dgm:cxn modelId="{DFC43CF3-D573-46AE-A81C-89237D7972F2}" srcId="{C72993A1-5B5F-4844-BAF7-FAB168EC878D}" destId="{4AE92F2F-81D7-443A-A98D-8D39A0B78463}" srcOrd="1" destOrd="0" parTransId="{1725FC80-3989-41E6-9FA2-6C369738CF8C}" sibTransId="{8B8BF0C3-E9A1-4EEA-BC5F-B8344AFDFE07}"/>
    <dgm:cxn modelId="{2931B5F7-4ACB-46DF-9E56-C344F49CC33D}" type="presOf" srcId="{ADD372D1-9D3A-4C07-A16B-589246C13A19}" destId="{AD798DD8-4887-45F7-BFAF-813CAE552BA2}" srcOrd="0" destOrd="0" presId="urn:microsoft.com/office/officeart/2018/2/layout/IconCircleList"/>
    <dgm:cxn modelId="{DE7D9B06-664D-4EFC-A7FC-C3D97BF66485}" type="presParOf" srcId="{D65BA52E-A85E-4AC1-B663-1A22C6FCDFD5}" destId="{BC78382E-C5E2-49D7-9043-E600FA0904D6}" srcOrd="0" destOrd="0" presId="urn:microsoft.com/office/officeart/2018/2/layout/IconCircleList"/>
    <dgm:cxn modelId="{94D66C98-5854-40D1-B869-22CE60B78625}" type="presParOf" srcId="{BC78382E-C5E2-49D7-9043-E600FA0904D6}" destId="{E0649CDD-F2F2-497C-B61C-739A90843178}" srcOrd="0" destOrd="0" presId="urn:microsoft.com/office/officeart/2018/2/layout/IconCircleList"/>
    <dgm:cxn modelId="{35366006-5B0B-4608-90A7-79B6FCD39473}" type="presParOf" srcId="{E0649CDD-F2F2-497C-B61C-739A90843178}" destId="{A9EC9ADB-66EA-4F58-A74F-BA4177DA76D0}" srcOrd="0" destOrd="0" presId="urn:microsoft.com/office/officeart/2018/2/layout/IconCircleList"/>
    <dgm:cxn modelId="{462E91DC-AE99-44F2-9A39-C8A5CF0F56D6}" type="presParOf" srcId="{E0649CDD-F2F2-497C-B61C-739A90843178}" destId="{698E9312-A8FA-40BC-98FA-842985DCAAF9}" srcOrd="1" destOrd="0" presId="urn:microsoft.com/office/officeart/2018/2/layout/IconCircleList"/>
    <dgm:cxn modelId="{C62788F8-B7AD-4643-8B4F-2DBE3D7B1D9F}" type="presParOf" srcId="{E0649CDD-F2F2-497C-B61C-739A90843178}" destId="{231B1352-87D1-4D1A-BC20-E2DF37D56506}" srcOrd="2" destOrd="0" presId="urn:microsoft.com/office/officeart/2018/2/layout/IconCircleList"/>
    <dgm:cxn modelId="{25D6B44B-F6FF-4128-97D6-F52D9202F27C}" type="presParOf" srcId="{E0649CDD-F2F2-497C-B61C-739A90843178}" destId="{BA030300-BEC1-49E8-B3C3-67A4C7FCB130}" srcOrd="3" destOrd="0" presId="urn:microsoft.com/office/officeart/2018/2/layout/IconCircleList"/>
    <dgm:cxn modelId="{258AA8D0-8A01-45B4-94C1-18100AC61696}" type="presParOf" srcId="{BC78382E-C5E2-49D7-9043-E600FA0904D6}" destId="{5C858D7C-9B0F-4493-A2BF-CF6F38CC019A}" srcOrd="1" destOrd="0" presId="urn:microsoft.com/office/officeart/2018/2/layout/IconCircleList"/>
    <dgm:cxn modelId="{8535FB8F-A902-4FE2-A836-65E9F1D8EE69}" type="presParOf" srcId="{BC78382E-C5E2-49D7-9043-E600FA0904D6}" destId="{32F05184-5289-47DB-AB76-07DC63A110D0}" srcOrd="2" destOrd="0" presId="urn:microsoft.com/office/officeart/2018/2/layout/IconCircleList"/>
    <dgm:cxn modelId="{2255ECF8-6D2E-4453-B839-48E54DD6A14B}" type="presParOf" srcId="{32F05184-5289-47DB-AB76-07DC63A110D0}" destId="{4A75BC88-712A-4F4C-B36F-A931DA243A64}" srcOrd="0" destOrd="0" presId="urn:microsoft.com/office/officeart/2018/2/layout/IconCircleList"/>
    <dgm:cxn modelId="{4D495DF8-DF19-44E9-BDB4-3E5C3E95993F}" type="presParOf" srcId="{32F05184-5289-47DB-AB76-07DC63A110D0}" destId="{9D03EAFC-AED5-4808-8A77-96CFC0BE68D5}" srcOrd="1" destOrd="0" presId="urn:microsoft.com/office/officeart/2018/2/layout/IconCircleList"/>
    <dgm:cxn modelId="{6EBFCF75-031C-4109-8682-8226C6FB6DF4}" type="presParOf" srcId="{32F05184-5289-47DB-AB76-07DC63A110D0}" destId="{DE1A0998-E202-4136-803C-137642789E31}" srcOrd="2" destOrd="0" presId="urn:microsoft.com/office/officeart/2018/2/layout/IconCircleList"/>
    <dgm:cxn modelId="{68995EFB-7ADF-4FDF-9132-DC1CA807BB2A}" type="presParOf" srcId="{32F05184-5289-47DB-AB76-07DC63A110D0}" destId="{442856C8-7173-4CBC-A26D-D254A19A6F54}" srcOrd="3" destOrd="0" presId="urn:microsoft.com/office/officeart/2018/2/layout/IconCircleList"/>
    <dgm:cxn modelId="{8853A0EA-E154-4783-A73C-42462602A965}" type="presParOf" srcId="{BC78382E-C5E2-49D7-9043-E600FA0904D6}" destId="{D22B7709-0927-4172-9E37-0DEC53ACF11A}" srcOrd="3" destOrd="0" presId="urn:microsoft.com/office/officeart/2018/2/layout/IconCircleList"/>
    <dgm:cxn modelId="{13707B44-622E-4B89-A691-74BE6F601DDE}" type="presParOf" srcId="{BC78382E-C5E2-49D7-9043-E600FA0904D6}" destId="{CA1E9275-352D-474A-8149-E562F6D410B6}" srcOrd="4" destOrd="0" presId="urn:microsoft.com/office/officeart/2018/2/layout/IconCircleList"/>
    <dgm:cxn modelId="{57B1E86C-91EE-4E43-8C4D-2D778C37521B}" type="presParOf" srcId="{CA1E9275-352D-474A-8149-E562F6D410B6}" destId="{DEEFAB60-3930-4865-841E-0D547AEE69A5}" srcOrd="0" destOrd="0" presId="urn:microsoft.com/office/officeart/2018/2/layout/IconCircleList"/>
    <dgm:cxn modelId="{04E9E676-47D5-4686-9874-AAED77C9037F}" type="presParOf" srcId="{CA1E9275-352D-474A-8149-E562F6D410B6}" destId="{774CE492-C447-4529-A3A3-D84544B8C0FD}" srcOrd="1" destOrd="0" presId="urn:microsoft.com/office/officeart/2018/2/layout/IconCircleList"/>
    <dgm:cxn modelId="{7BCF0A70-A112-493C-9170-ED508B0FC4FA}" type="presParOf" srcId="{CA1E9275-352D-474A-8149-E562F6D410B6}" destId="{BCF4ED3D-22FA-4805-BEDD-1CFD5DD91608}" srcOrd="2" destOrd="0" presId="urn:microsoft.com/office/officeart/2018/2/layout/IconCircleList"/>
    <dgm:cxn modelId="{CE18F352-D05C-4DFD-AED2-523ED23E59B5}" type="presParOf" srcId="{CA1E9275-352D-474A-8149-E562F6D410B6}" destId="{3EDA7878-504C-4672-8002-2FFD31991557}" srcOrd="3" destOrd="0" presId="urn:microsoft.com/office/officeart/2018/2/layout/IconCircleList"/>
    <dgm:cxn modelId="{25452942-D581-4E29-8155-2226AA8CD829}" type="presParOf" srcId="{BC78382E-C5E2-49D7-9043-E600FA0904D6}" destId="{8AA8703F-1872-4914-A1CA-CF683FA31C41}" srcOrd="5" destOrd="0" presId="urn:microsoft.com/office/officeart/2018/2/layout/IconCircleList"/>
    <dgm:cxn modelId="{A0DF8B08-620D-451C-9096-89E06671CB2A}" type="presParOf" srcId="{BC78382E-C5E2-49D7-9043-E600FA0904D6}" destId="{6EB798C9-69A0-4E63-9EF4-C2E925CDEA3C}" srcOrd="6" destOrd="0" presId="urn:microsoft.com/office/officeart/2018/2/layout/IconCircleList"/>
    <dgm:cxn modelId="{928A4538-A177-470C-AA48-392B1E4C51B2}" type="presParOf" srcId="{6EB798C9-69A0-4E63-9EF4-C2E925CDEA3C}" destId="{6846E36C-C2F7-4554-96DD-6E5DEA828180}" srcOrd="0" destOrd="0" presId="urn:microsoft.com/office/officeart/2018/2/layout/IconCircleList"/>
    <dgm:cxn modelId="{3CEFE5FA-1809-489D-9BC7-40B5F9FC80FA}" type="presParOf" srcId="{6EB798C9-69A0-4E63-9EF4-C2E925CDEA3C}" destId="{C2886F2D-9BA7-444A-A5C5-F178D02E0079}" srcOrd="1" destOrd="0" presId="urn:microsoft.com/office/officeart/2018/2/layout/IconCircleList"/>
    <dgm:cxn modelId="{4E5DD7A8-C8B2-492B-8F1B-7D73D56EC2D0}" type="presParOf" srcId="{6EB798C9-69A0-4E63-9EF4-C2E925CDEA3C}" destId="{EA7FD9B0-9A81-4FD8-8FB9-CE0F27F0F608}" srcOrd="2" destOrd="0" presId="urn:microsoft.com/office/officeart/2018/2/layout/IconCircleList"/>
    <dgm:cxn modelId="{35AFF83E-53EC-4051-B3AF-3EF00924B992}" type="presParOf" srcId="{6EB798C9-69A0-4E63-9EF4-C2E925CDEA3C}" destId="{AD798DD8-4887-45F7-BFAF-813CAE552BA2}"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1ECEF-7B98-4B20-88E2-1D893A4EBAD4}"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B58D7858-A76A-4CB4-8D74-D0B11E0AD368}">
      <dgm:prSet custT="1"/>
      <dgm:spPr/>
      <dgm:t>
        <a:bodyPr/>
        <a:lstStyle/>
        <a:p>
          <a:r>
            <a:rPr lang="en-CA" sz="6000" dirty="0">
              <a:latin typeface="Futura Medium" panose="020B0602020204020303" pitchFamily="34" charset="-79"/>
              <a:cs typeface="Futura Medium" panose="020B0602020204020303" pitchFamily="34" charset="-79"/>
            </a:rPr>
            <a:t>Once in </a:t>
          </a:r>
          <a:r>
            <a:rPr lang="en-CA" sz="6000" dirty="0" err="1">
              <a:latin typeface="Futura Medium" panose="020B0602020204020303" pitchFamily="34" charset="-79"/>
              <a:cs typeface="Futura Medium" panose="020B0602020204020303" pitchFamily="34" charset="-79"/>
            </a:rPr>
            <a:t>MyEdBC</a:t>
          </a:r>
          <a:r>
            <a:rPr lang="en-CA" sz="6000" dirty="0">
              <a:latin typeface="Futura Medium" panose="020B0602020204020303" pitchFamily="34" charset="-79"/>
              <a:cs typeface="Futura Medium" panose="020B0602020204020303" pitchFamily="34" charset="-79"/>
            </a:rPr>
            <a:t>, carefully read the home page instructions specific to your grade at the top of the page</a:t>
          </a:r>
          <a:endParaRPr lang="en-US" sz="6000" dirty="0">
            <a:latin typeface="Futura Medium" panose="020B0602020204020303" pitchFamily="34" charset="-79"/>
            <a:cs typeface="Futura Medium" panose="020B0602020204020303" pitchFamily="34" charset="-79"/>
          </a:endParaRPr>
        </a:p>
      </dgm:t>
    </dgm:pt>
    <dgm:pt modelId="{D604C42E-BD18-4C66-9759-BF8C37C0BE3D}" type="parTrans" cxnId="{2D8D9040-9630-4911-8088-447B1A46E2DC}">
      <dgm:prSet/>
      <dgm:spPr/>
      <dgm:t>
        <a:bodyPr/>
        <a:lstStyle/>
        <a:p>
          <a:endParaRPr lang="en-US"/>
        </a:p>
      </dgm:t>
    </dgm:pt>
    <dgm:pt modelId="{9E03818C-0357-42D4-B566-67D4DF62AE30}" type="sibTrans" cxnId="{2D8D9040-9630-4911-8088-447B1A46E2DC}">
      <dgm:prSet/>
      <dgm:spPr/>
      <dgm:t>
        <a:bodyPr/>
        <a:lstStyle/>
        <a:p>
          <a:endParaRPr lang="en-US"/>
        </a:p>
      </dgm:t>
    </dgm:pt>
    <dgm:pt modelId="{0A20EC40-8019-4204-98A8-B56BB0DCE398}">
      <dgm:prSet/>
      <dgm:spPr/>
      <dgm:t>
        <a:bodyPr/>
        <a:lstStyle/>
        <a:p>
          <a:endParaRPr lang="en-US" dirty="0">
            <a:latin typeface="Futura Medium" panose="020B0602020204020303" pitchFamily="34" charset="-79"/>
            <a:cs typeface="Futura Medium" panose="020B0602020204020303" pitchFamily="34" charset="-79"/>
          </a:endParaRPr>
        </a:p>
      </dgm:t>
    </dgm:pt>
    <dgm:pt modelId="{62E0854D-8D19-4980-B3C4-55A8D58E9A1B}" type="parTrans" cxnId="{A9B566C2-2A4B-4BE8-AC3E-350E37BA5D9C}">
      <dgm:prSet/>
      <dgm:spPr/>
      <dgm:t>
        <a:bodyPr/>
        <a:lstStyle/>
        <a:p>
          <a:endParaRPr lang="en-US"/>
        </a:p>
      </dgm:t>
    </dgm:pt>
    <dgm:pt modelId="{B730DC90-59F1-45CB-8592-ED323D173B22}" type="sibTrans" cxnId="{A9B566C2-2A4B-4BE8-AC3E-350E37BA5D9C}">
      <dgm:prSet/>
      <dgm:spPr/>
      <dgm:t>
        <a:bodyPr/>
        <a:lstStyle/>
        <a:p>
          <a:endParaRPr lang="en-US"/>
        </a:p>
      </dgm:t>
    </dgm:pt>
    <dgm:pt modelId="{3ED84FDB-6456-B84E-B5CC-3E98C5D53201}" type="pres">
      <dgm:prSet presAssocID="{6A51ECEF-7B98-4B20-88E2-1D893A4EBAD4}" presName="vert0" presStyleCnt="0">
        <dgm:presLayoutVars>
          <dgm:dir/>
          <dgm:animOne val="branch"/>
          <dgm:animLvl val="lvl"/>
        </dgm:presLayoutVars>
      </dgm:prSet>
      <dgm:spPr/>
    </dgm:pt>
    <dgm:pt modelId="{D60A79B6-7861-3040-A89A-370D9AC22A04}" type="pres">
      <dgm:prSet presAssocID="{B58D7858-A76A-4CB4-8D74-D0B11E0AD368}" presName="thickLine" presStyleLbl="alignNode1" presStyleIdx="0" presStyleCnt="2"/>
      <dgm:spPr/>
    </dgm:pt>
    <dgm:pt modelId="{14E04A9F-B005-194A-868B-D8C71BE4F4F0}" type="pres">
      <dgm:prSet presAssocID="{B58D7858-A76A-4CB4-8D74-D0B11E0AD368}" presName="horz1" presStyleCnt="0"/>
      <dgm:spPr/>
    </dgm:pt>
    <dgm:pt modelId="{89431819-9482-E646-BE93-3D10E210868C}" type="pres">
      <dgm:prSet presAssocID="{B58D7858-A76A-4CB4-8D74-D0B11E0AD368}" presName="tx1" presStyleLbl="revTx" presStyleIdx="0" presStyleCnt="2"/>
      <dgm:spPr/>
    </dgm:pt>
    <dgm:pt modelId="{301660CD-4D1B-3042-9857-11410C473F0C}" type="pres">
      <dgm:prSet presAssocID="{B58D7858-A76A-4CB4-8D74-D0B11E0AD368}" presName="vert1" presStyleCnt="0"/>
      <dgm:spPr/>
    </dgm:pt>
    <dgm:pt modelId="{6DF4F748-2705-264A-9723-C40CC184AAAF}" type="pres">
      <dgm:prSet presAssocID="{0A20EC40-8019-4204-98A8-B56BB0DCE398}" presName="thickLine" presStyleLbl="alignNode1" presStyleIdx="1" presStyleCnt="2" custLinFactNeighborY="56346"/>
      <dgm:spPr/>
    </dgm:pt>
    <dgm:pt modelId="{DE17E1A2-71B4-BA4F-8233-B60496B516F7}" type="pres">
      <dgm:prSet presAssocID="{0A20EC40-8019-4204-98A8-B56BB0DCE398}" presName="horz1" presStyleCnt="0"/>
      <dgm:spPr/>
    </dgm:pt>
    <dgm:pt modelId="{AADF1D38-0DA2-9147-9CE4-F5EE6EC50836}" type="pres">
      <dgm:prSet presAssocID="{0A20EC40-8019-4204-98A8-B56BB0DCE398}" presName="tx1" presStyleLbl="revTx" presStyleIdx="1" presStyleCnt="2"/>
      <dgm:spPr/>
    </dgm:pt>
    <dgm:pt modelId="{8CBE4252-3258-9545-BEF1-B5E0052C4FA9}" type="pres">
      <dgm:prSet presAssocID="{0A20EC40-8019-4204-98A8-B56BB0DCE398}" presName="vert1" presStyleCnt="0"/>
      <dgm:spPr/>
    </dgm:pt>
  </dgm:ptLst>
  <dgm:cxnLst>
    <dgm:cxn modelId="{042D8F21-2E0D-6946-99E8-4F5947C7AB3F}" type="presOf" srcId="{B58D7858-A76A-4CB4-8D74-D0B11E0AD368}" destId="{89431819-9482-E646-BE93-3D10E210868C}" srcOrd="0" destOrd="0" presId="urn:microsoft.com/office/officeart/2008/layout/LinedList"/>
    <dgm:cxn modelId="{8AFC2F38-294F-0E4A-938D-2B1F16EA1DBF}" type="presOf" srcId="{6A51ECEF-7B98-4B20-88E2-1D893A4EBAD4}" destId="{3ED84FDB-6456-B84E-B5CC-3E98C5D53201}" srcOrd="0" destOrd="0" presId="urn:microsoft.com/office/officeart/2008/layout/LinedList"/>
    <dgm:cxn modelId="{2D8D9040-9630-4911-8088-447B1A46E2DC}" srcId="{6A51ECEF-7B98-4B20-88E2-1D893A4EBAD4}" destId="{B58D7858-A76A-4CB4-8D74-D0B11E0AD368}" srcOrd="0" destOrd="0" parTransId="{D604C42E-BD18-4C66-9759-BF8C37C0BE3D}" sibTransId="{9E03818C-0357-42D4-B566-67D4DF62AE30}"/>
    <dgm:cxn modelId="{9276DFB3-74A9-B149-ACF0-F7AE4B2A46D4}" type="presOf" srcId="{0A20EC40-8019-4204-98A8-B56BB0DCE398}" destId="{AADF1D38-0DA2-9147-9CE4-F5EE6EC50836}" srcOrd="0" destOrd="0" presId="urn:microsoft.com/office/officeart/2008/layout/LinedList"/>
    <dgm:cxn modelId="{A9B566C2-2A4B-4BE8-AC3E-350E37BA5D9C}" srcId="{6A51ECEF-7B98-4B20-88E2-1D893A4EBAD4}" destId="{0A20EC40-8019-4204-98A8-B56BB0DCE398}" srcOrd="1" destOrd="0" parTransId="{62E0854D-8D19-4980-B3C4-55A8D58E9A1B}" sibTransId="{B730DC90-59F1-45CB-8592-ED323D173B22}"/>
    <dgm:cxn modelId="{8F67777F-A0A9-164F-A307-87C76F18AFDA}" type="presParOf" srcId="{3ED84FDB-6456-B84E-B5CC-3E98C5D53201}" destId="{D60A79B6-7861-3040-A89A-370D9AC22A04}" srcOrd="0" destOrd="0" presId="urn:microsoft.com/office/officeart/2008/layout/LinedList"/>
    <dgm:cxn modelId="{705314B3-8490-9B43-9F6A-1AF3250965EA}" type="presParOf" srcId="{3ED84FDB-6456-B84E-B5CC-3E98C5D53201}" destId="{14E04A9F-B005-194A-868B-D8C71BE4F4F0}" srcOrd="1" destOrd="0" presId="urn:microsoft.com/office/officeart/2008/layout/LinedList"/>
    <dgm:cxn modelId="{A86C63F2-BBC5-A54A-BE69-0607C843CDFC}" type="presParOf" srcId="{14E04A9F-B005-194A-868B-D8C71BE4F4F0}" destId="{89431819-9482-E646-BE93-3D10E210868C}" srcOrd="0" destOrd="0" presId="urn:microsoft.com/office/officeart/2008/layout/LinedList"/>
    <dgm:cxn modelId="{A93B8133-9269-7E4F-AEC8-66CBDD8BCDFC}" type="presParOf" srcId="{14E04A9F-B005-194A-868B-D8C71BE4F4F0}" destId="{301660CD-4D1B-3042-9857-11410C473F0C}" srcOrd="1" destOrd="0" presId="urn:microsoft.com/office/officeart/2008/layout/LinedList"/>
    <dgm:cxn modelId="{DDBCBB9F-F6DC-5842-8DF9-936B55B186A4}" type="presParOf" srcId="{3ED84FDB-6456-B84E-B5CC-3E98C5D53201}" destId="{6DF4F748-2705-264A-9723-C40CC184AAAF}" srcOrd="2" destOrd="0" presId="urn:microsoft.com/office/officeart/2008/layout/LinedList"/>
    <dgm:cxn modelId="{03256798-4E24-494E-B4A9-53305DF7AEAE}" type="presParOf" srcId="{3ED84FDB-6456-B84E-B5CC-3E98C5D53201}" destId="{DE17E1A2-71B4-BA4F-8233-B60496B516F7}" srcOrd="3" destOrd="0" presId="urn:microsoft.com/office/officeart/2008/layout/LinedList"/>
    <dgm:cxn modelId="{D9A952DB-49D8-0640-93AD-DF85A09D3DB4}" type="presParOf" srcId="{DE17E1A2-71B4-BA4F-8233-B60496B516F7}" destId="{AADF1D38-0DA2-9147-9CE4-F5EE6EC50836}" srcOrd="0" destOrd="0" presId="urn:microsoft.com/office/officeart/2008/layout/LinedList"/>
    <dgm:cxn modelId="{29EC0DAA-AB2D-594C-8D03-456595F5657A}" type="presParOf" srcId="{DE17E1A2-71B4-BA4F-8233-B60496B516F7}" destId="{8CBE4252-3258-9545-BEF1-B5E0052C4FA9}" srcOrd="1" destOrd="0" presId="urn:microsoft.com/office/officeart/2008/layout/Lin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51ECEF-7B98-4B20-88E2-1D893A4EBAD4}"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B58D7858-A76A-4CB4-8D74-D0B11E0AD368}">
      <dgm:prSet custT="1"/>
      <dgm:spPr/>
      <dgm:t>
        <a:bodyPr/>
        <a:lstStyle/>
        <a:p>
          <a:r>
            <a:rPr lang="en-US" sz="6000" b="1" u="sng" dirty="0">
              <a:latin typeface="Futura Medium" panose="020B0602020204020303" pitchFamily="34" charset="-79"/>
              <a:cs typeface="Futura Medium" panose="020B0602020204020303" pitchFamily="34" charset="-79"/>
            </a:rPr>
            <a:t>ALTERNATE</a:t>
          </a:r>
          <a:r>
            <a:rPr lang="en-US" sz="6000" b="1" dirty="0">
              <a:latin typeface="Futura Medium" panose="020B0602020204020303" pitchFamily="34" charset="-79"/>
              <a:cs typeface="Futura Medium" panose="020B0602020204020303" pitchFamily="34" charset="-79"/>
            </a:rPr>
            <a:t> COURSES:</a:t>
          </a:r>
        </a:p>
        <a:p>
          <a:r>
            <a:rPr lang="en-US" sz="6000" dirty="0">
              <a:latin typeface="Futura Medium" panose="020B0602020204020303" pitchFamily="34" charset="-79"/>
              <a:cs typeface="Futura Medium" panose="020B0602020204020303" pitchFamily="34" charset="-79"/>
            </a:rPr>
            <a:t>1. Not all students get the courses they request</a:t>
          </a:r>
        </a:p>
        <a:p>
          <a:r>
            <a:rPr lang="en-US" sz="6000" dirty="0">
              <a:latin typeface="Futura Medium" panose="020B0602020204020303" pitchFamily="34" charset="-79"/>
              <a:cs typeface="Futura Medium" panose="020B0602020204020303" pitchFamily="34" charset="-79"/>
            </a:rPr>
            <a:t>2. Select alternates that you really don’t mind participating in. </a:t>
          </a:r>
        </a:p>
      </dgm:t>
    </dgm:pt>
    <dgm:pt modelId="{D604C42E-BD18-4C66-9759-BF8C37C0BE3D}" type="parTrans" cxnId="{2D8D9040-9630-4911-8088-447B1A46E2DC}">
      <dgm:prSet/>
      <dgm:spPr/>
      <dgm:t>
        <a:bodyPr/>
        <a:lstStyle/>
        <a:p>
          <a:endParaRPr lang="en-US"/>
        </a:p>
      </dgm:t>
    </dgm:pt>
    <dgm:pt modelId="{9E03818C-0357-42D4-B566-67D4DF62AE30}" type="sibTrans" cxnId="{2D8D9040-9630-4911-8088-447B1A46E2DC}">
      <dgm:prSet/>
      <dgm:spPr/>
      <dgm:t>
        <a:bodyPr/>
        <a:lstStyle/>
        <a:p>
          <a:endParaRPr lang="en-US"/>
        </a:p>
      </dgm:t>
    </dgm:pt>
    <dgm:pt modelId="{0A20EC40-8019-4204-98A8-B56BB0DCE398}">
      <dgm:prSet/>
      <dgm:spPr/>
      <dgm:t>
        <a:bodyPr/>
        <a:lstStyle/>
        <a:p>
          <a:endParaRPr lang="en-US" dirty="0">
            <a:latin typeface="Futura Medium" panose="020B0602020204020303" pitchFamily="34" charset="-79"/>
            <a:cs typeface="Futura Medium" panose="020B0602020204020303" pitchFamily="34" charset="-79"/>
          </a:endParaRPr>
        </a:p>
      </dgm:t>
    </dgm:pt>
    <dgm:pt modelId="{62E0854D-8D19-4980-B3C4-55A8D58E9A1B}" type="parTrans" cxnId="{A9B566C2-2A4B-4BE8-AC3E-350E37BA5D9C}">
      <dgm:prSet/>
      <dgm:spPr/>
      <dgm:t>
        <a:bodyPr/>
        <a:lstStyle/>
        <a:p>
          <a:endParaRPr lang="en-US"/>
        </a:p>
      </dgm:t>
    </dgm:pt>
    <dgm:pt modelId="{B730DC90-59F1-45CB-8592-ED323D173B22}" type="sibTrans" cxnId="{A9B566C2-2A4B-4BE8-AC3E-350E37BA5D9C}">
      <dgm:prSet/>
      <dgm:spPr/>
      <dgm:t>
        <a:bodyPr/>
        <a:lstStyle/>
        <a:p>
          <a:endParaRPr lang="en-US"/>
        </a:p>
      </dgm:t>
    </dgm:pt>
    <dgm:pt modelId="{3ED84FDB-6456-B84E-B5CC-3E98C5D53201}" type="pres">
      <dgm:prSet presAssocID="{6A51ECEF-7B98-4B20-88E2-1D893A4EBAD4}" presName="vert0" presStyleCnt="0">
        <dgm:presLayoutVars>
          <dgm:dir/>
          <dgm:animOne val="branch"/>
          <dgm:animLvl val="lvl"/>
        </dgm:presLayoutVars>
      </dgm:prSet>
      <dgm:spPr/>
    </dgm:pt>
    <dgm:pt modelId="{D60A79B6-7861-3040-A89A-370D9AC22A04}" type="pres">
      <dgm:prSet presAssocID="{B58D7858-A76A-4CB4-8D74-D0B11E0AD368}" presName="thickLine" presStyleLbl="alignNode1" presStyleIdx="0" presStyleCnt="2"/>
      <dgm:spPr/>
    </dgm:pt>
    <dgm:pt modelId="{14E04A9F-B005-194A-868B-D8C71BE4F4F0}" type="pres">
      <dgm:prSet presAssocID="{B58D7858-A76A-4CB4-8D74-D0B11E0AD368}" presName="horz1" presStyleCnt="0"/>
      <dgm:spPr/>
    </dgm:pt>
    <dgm:pt modelId="{89431819-9482-E646-BE93-3D10E210868C}" type="pres">
      <dgm:prSet presAssocID="{B58D7858-A76A-4CB4-8D74-D0B11E0AD368}" presName="tx1" presStyleLbl="revTx" presStyleIdx="0" presStyleCnt="2" custScaleX="100098" custScaleY="100974"/>
      <dgm:spPr/>
    </dgm:pt>
    <dgm:pt modelId="{301660CD-4D1B-3042-9857-11410C473F0C}" type="pres">
      <dgm:prSet presAssocID="{B58D7858-A76A-4CB4-8D74-D0B11E0AD368}" presName="vert1" presStyleCnt="0"/>
      <dgm:spPr/>
    </dgm:pt>
    <dgm:pt modelId="{6DF4F748-2705-264A-9723-C40CC184AAAF}" type="pres">
      <dgm:prSet presAssocID="{0A20EC40-8019-4204-98A8-B56BB0DCE398}" presName="thickLine" presStyleLbl="alignNode1" presStyleIdx="1" presStyleCnt="2" custLinFactNeighborX="581" custLinFactNeighborY="89636"/>
      <dgm:spPr/>
    </dgm:pt>
    <dgm:pt modelId="{DE17E1A2-71B4-BA4F-8233-B60496B516F7}" type="pres">
      <dgm:prSet presAssocID="{0A20EC40-8019-4204-98A8-B56BB0DCE398}" presName="horz1" presStyleCnt="0"/>
      <dgm:spPr/>
    </dgm:pt>
    <dgm:pt modelId="{AADF1D38-0DA2-9147-9CE4-F5EE6EC50836}" type="pres">
      <dgm:prSet presAssocID="{0A20EC40-8019-4204-98A8-B56BB0DCE398}" presName="tx1" presStyleLbl="revTx" presStyleIdx="1" presStyleCnt="2"/>
      <dgm:spPr/>
    </dgm:pt>
    <dgm:pt modelId="{8CBE4252-3258-9545-BEF1-B5E0052C4FA9}" type="pres">
      <dgm:prSet presAssocID="{0A20EC40-8019-4204-98A8-B56BB0DCE398}" presName="vert1" presStyleCnt="0"/>
      <dgm:spPr/>
    </dgm:pt>
  </dgm:ptLst>
  <dgm:cxnLst>
    <dgm:cxn modelId="{042D8F21-2E0D-6946-99E8-4F5947C7AB3F}" type="presOf" srcId="{B58D7858-A76A-4CB4-8D74-D0B11E0AD368}" destId="{89431819-9482-E646-BE93-3D10E210868C}" srcOrd="0" destOrd="0" presId="urn:microsoft.com/office/officeart/2008/layout/LinedList"/>
    <dgm:cxn modelId="{8AFC2F38-294F-0E4A-938D-2B1F16EA1DBF}" type="presOf" srcId="{6A51ECEF-7B98-4B20-88E2-1D893A4EBAD4}" destId="{3ED84FDB-6456-B84E-B5CC-3E98C5D53201}" srcOrd="0" destOrd="0" presId="urn:microsoft.com/office/officeart/2008/layout/LinedList"/>
    <dgm:cxn modelId="{2D8D9040-9630-4911-8088-447B1A46E2DC}" srcId="{6A51ECEF-7B98-4B20-88E2-1D893A4EBAD4}" destId="{B58D7858-A76A-4CB4-8D74-D0B11E0AD368}" srcOrd="0" destOrd="0" parTransId="{D604C42E-BD18-4C66-9759-BF8C37C0BE3D}" sibTransId="{9E03818C-0357-42D4-B566-67D4DF62AE30}"/>
    <dgm:cxn modelId="{9276DFB3-74A9-B149-ACF0-F7AE4B2A46D4}" type="presOf" srcId="{0A20EC40-8019-4204-98A8-B56BB0DCE398}" destId="{AADF1D38-0DA2-9147-9CE4-F5EE6EC50836}" srcOrd="0" destOrd="0" presId="urn:microsoft.com/office/officeart/2008/layout/LinedList"/>
    <dgm:cxn modelId="{A9B566C2-2A4B-4BE8-AC3E-350E37BA5D9C}" srcId="{6A51ECEF-7B98-4B20-88E2-1D893A4EBAD4}" destId="{0A20EC40-8019-4204-98A8-B56BB0DCE398}" srcOrd="1" destOrd="0" parTransId="{62E0854D-8D19-4980-B3C4-55A8D58E9A1B}" sibTransId="{B730DC90-59F1-45CB-8592-ED323D173B22}"/>
    <dgm:cxn modelId="{8F67777F-A0A9-164F-A307-87C76F18AFDA}" type="presParOf" srcId="{3ED84FDB-6456-B84E-B5CC-3E98C5D53201}" destId="{D60A79B6-7861-3040-A89A-370D9AC22A04}" srcOrd="0" destOrd="0" presId="urn:microsoft.com/office/officeart/2008/layout/LinedList"/>
    <dgm:cxn modelId="{705314B3-8490-9B43-9F6A-1AF3250965EA}" type="presParOf" srcId="{3ED84FDB-6456-B84E-B5CC-3E98C5D53201}" destId="{14E04A9F-B005-194A-868B-D8C71BE4F4F0}" srcOrd="1" destOrd="0" presId="urn:microsoft.com/office/officeart/2008/layout/LinedList"/>
    <dgm:cxn modelId="{A86C63F2-BBC5-A54A-BE69-0607C843CDFC}" type="presParOf" srcId="{14E04A9F-B005-194A-868B-D8C71BE4F4F0}" destId="{89431819-9482-E646-BE93-3D10E210868C}" srcOrd="0" destOrd="0" presId="urn:microsoft.com/office/officeart/2008/layout/LinedList"/>
    <dgm:cxn modelId="{A93B8133-9269-7E4F-AEC8-66CBDD8BCDFC}" type="presParOf" srcId="{14E04A9F-B005-194A-868B-D8C71BE4F4F0}" destId="{301660CD-4D1B-3042-9857-11410C473F0C}" srcOrd="1" destOrd="0" presId="urn:microsoft.com/office/officeart/2008/layout/LinedList"/>
    <dgm:cxn modelId="{DDBCBB9F-F6DC-5842-8DF9-936B55B186A4}" type="presParOf" srcId="{3ED84FDB-6456-B84E-B5CC-3E98C5D53201}" destId="{6DF4F748-2705-264A-9723-C40CC184AAAF}" srcOrd="2" destOrd="0" presId="urn:microsoft.com/office/officeart/2008/layout/LinedList"/>
    <dgm:cxn modelId="{03256798-4E24-494E-B4A9-53305DF7AEAE}" type="presParOf" srcId="{3ED84FDB-6456-B84E-B5CC-3E98C5D53201}" destId="{DE17E1A2-71B4-BA4F-8233-B60496B516F7}" srcOrd="3" destOrd="0" presId="urn:microsoft.com/office/officeart/2008/layout/LinedList"/>
    <dgm:cxn modelId="{D9A952DB-49D8-0640-93AD-DF85A09D3DB4}" type="presParOf" srcId="{DE17E1A2-71B4-BA4F-8233-B60496B516F7}" destId="{AADF1D38-0DA2-9147-9CE4-F5EE6EC50836}" srcOrd="0" destOrd="0" presId="urn:microsoft.com/office/officeart/2008/layout/LinedList"/>
    <dgm:cxn modelId="{29EC0DAA-AB2D-594C-8D03-456595F5657A}" type="presParOf" srcId="{DE17E1A2-71B4-BA4F-8233-B60496B516F7}" destId="{8CBE4252-3258-9545-BEF1-B5E0052C4FA9}" srcOrd="1" destOrd="0" presId="urn:microsoft.com/office/officeart/2008/layout/Lin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C9ADB-66EA-4F58-A74F-BA4177DA76D0}">
      <dsp:nvSpPr>
        <dsp:cNvPr id="0" name=""/>
        <dsp:cNvSpPr/>
      </dsp:nvSpPr>
      <dsp:spPr>
        <a:xfrm>
          <a:off x="312761" y="0"/>
          <a:ext cx="1615950" cy="16159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E9312-A8FA-40BC-98FA-842985DCAAF9}">
      <dsp:nvSpPr>
        <dsp:cNvPr id="0" name=""/>
        <dsp:cNvSpPr/>
      </dsp:nvSpPr>
      <dsp:spPr>
        <a:xfrm>
          <a:off x="652110" y="304804"/>
          <a:ext cx="937251" cy="937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030300-BEC1-49E8-B3C3-67A4C7FCB130}">
      <dsp:nvSpPr>
        <dsp:cNvPr id="0" name=""/>
        <dsp:cNvSpPr/>
      </dsp:nvSpPr>
      <dsp:spPr>
        <a:xfrm>
          <a:off x="2380819" y="149418"/>
          <a:ext cx="4799561" cy="161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333500">
            <a:lnSpc>
              <a:spcPct val="100000"/>
            </a:lnSpc>
            <a:spcBef>
              <a:spcPct val="0"/>
            </a:spcBef>
            <a:spcAft>
              <a:spcPct val="35000"/>
            </a:spcAft>
            <a:buNone/>
          </a:pPr>
          <a:r>
            <a:rPr lang="en-US" sz="3000" kern="1200" dirty="0">
              <a:latin typeface="Futura Medium" panose="020B0602020204020303" pitchFamily="34" charset="-79"/>
              <a:cs typeface="Futura Medium" panose="020B0602020204020303" pitchFamily="34" charset="-79"/>
            </a:rPr>
            <a:t>Make sure you have the right required courses. </a:t>
          </a:r>
        </a:p>
      </dsp:txBody>
      <dsp:txXfrm>
        <a:off x="2380819" y="149418"/>
        <a:ext cx="4799561" cy="1615950"/>
      </dsp:txXfrm>
    </dsp:sp>
    <dsp:sp modelId="{4A75BC88-712A-4F4C-B36F-A931DA243A64}">
      <dsp:nvSpPr>
        <dsp:cNvPr id="0" name=""/>
        <dsp:cNvSpPr/>
      </dsp:nvSpPr>
      <dsp:spPr>
        <a:xfrm>
          <a:off x="7321362" y="0"/>
          <a:ext cx="1615950" cy="16159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3EAFC-AED5-4808-8A77-96CFC0BE68D5}">
      <dsp:nvSpPr>
        <dsp:cNvPr id="0" name=""/>
        <dsp:cNvSpPr/>
      </dsp:nvSpPr>
      <dsp:spPr>
        <a:xfrm>
          <a:off x="7626167" y="304804"/>
          <a:ext cx="937251" cy="937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856C8-7173-4CBC-A26D-D254A19A6F54}">
      <dsp:nvSpPr>
        <dsp:cNvPr id="0" name=""/>
        <dsp:cNvSpPr/>
      </dsp:nvSpPr>
      <dsp:spPr>
        <a:xfrm>
          <a:off x="9275227" y="11141"/>
          <a:ext cx="4227446" cy="161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333500">
            <a:lnSpc>
              <a:spcPct val="100000"/>
            </a:lnSpc>
            <a:spcBef>
              <a:spcPct val="0"/>
            </a:spcBef>
            <a:spcAft>
              <a:spcPct val="35000"/>
            </a:spcAft>
            <a:buNone/>
          </a:pPr>
          <a:r>
            <a:rPr lang="en-US" sz="3000" kern="1200" dirty="0">
              <a:latin typeface="Futura Medium" panose="020B0602020204020303" pitchFamily="34" charset="-79"/>
              <a:cs typeface="Futura Medium" panose="020B0602020204020303" pitchFamily="34" charset="-79"/>
            </a:rPr>
            <a:t>It is important that you choose your courses </a:t>
          </a:r>
          <a:r>
            <a:rPr lang="en-US" sz="3000" u="sng" kern="1200" dirty="0">
              <a:latin typeface="Futura Medium" panose="020B0602020204020303" pitchFamily="34" charset="-79"/>
              <a:cs typeface="Futura Medium" panose="020B0602020204020303" pitchFamily="34" charset="-79"/>
            </a:rPr>
            <a:t>carefully</a:t>
          </a:r>
        </a:p>
      </dsp:txBody>
      <dsp:txXfrm>
        <a:off x="9275227" y="11141"/>
        <a:ext cx="4227446" cy="1615950"/>
      </dsp:txXfrm>
    </dsp:sp>
    <dsp:sp modelId="{DEEFAB60-3930-4865-841E-0D547AEE69A5}">
      <dsp:nvSpPr>
        <dsp:cNvPr id="0" name=""/>
        <dsp:cNvSpPr/>
      </dsp:nvSpPr>
      <dsp:spPr>
        <a:xfrm>
          <a:off x="312761" y="1926342"/>
          <a:ext cx="1615950" cy="16159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E492-C447-4529-A3A3-D84544B8C0FD}">
      <dsp:nvSpPr>
        <dsp:cNvPr id="0" name=""/>
        <dsp:cNvSpPr/>
      </dsp:nvSpPr>
      <dsp:spPr>
        <a:xfrm>
          <a:off x="652110" y="2286002"/>
          <a:ext cx="937251" cy="937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A7878-504C-4672-8002-2FFD31991557}">
      <dsp:nvSpPr>
        <dsp:cNvPr id="0" name=""/>
        <dsp:cNvSpPr/>
      </dsp:nvSpPr>
      <dsp:spPr>
        <a:xfrm>
          <a:off x="2264016" y="2601938"/>
          <a:ext cx="4846831" cy="161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333500">
            <a:lnSpc>
              <a:spcPct val="100000"/>
            </a:lnSpc>
            <a:spcBef>
              <a:spcPct val="0"/>
            </a:spcBef>
            <a:spcAft>
              <a:spcPct val="35000"/>
            </a:spcAft>
            <a:buNone/>
          </a:pPr>
          <a:r>
            <a:rPr lang="en-US" sz="3000" kern="1200" dirty="0">
              <a:latin typeface="Futura Medium" panose="020B0602020204020303" pitchFamily="34" charset="-79"/>
              <a:cs typeface="Futura Medium" panose="020B0602020204020303" pitchFamily="34" charset="-79"/>
            </a:rPr>
            <a:t>Schools are staffed and timetable is built according to the courses chosen by students</a:t>
          </a:r>
        </a:p>
      </dsp:txBody>
      <dsp:txXfrm>
        <a:off x="2264016" y="2601938"/>
        <a:ext cx="4846831" cy="1615950"/>
      </dsp:txXfrm>
    </dsp:sp>
    <dsp:sp modelId="{6846E36C-C2F7-4554-96DD-6E5DEA828180}">
      <dsp:nvSpPr>
        <dsp:cNvPr id="0" name=""/>
        <dsp:cNvSpPr/>
      </dsp:nvSpPr>
      <dsp:spPr>
        <a:xfrm>
          <a:off x="7266608" y="1926342"/>
          <a:ext cx="1615950" cy="16159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86F2D-9BA7-444A-A5C5-F178D02E0079}">
      <dsp:nvSpPr>
        <dsp:cNvPr id="0" name=""/>
        <dsp:cNvSpPr/>
      </dsp:nvSpPr>
      <dsp:spPr>
        <a:xfrm>
          <a:off x="7605957" y="2209804"/>
          <a:ext cx="937251" cy="9372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98DD8-4887-45F7-BFAF-813CAE552BA2}">
      <dsp:nvSpPr>
        <dsp:cNvPr id="0" name=""/>
        <dsp:cNvSpPr/>
      </dsp:nvSpPr>
      <dsp:spPr>
        <a:xfrm>
          <a:off x="9176211" y="2678130"/>
          <a:ext cx="4539786" cy="161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333500">
            <a:lnSpc>
              <a:spcPct val="100000"/>
            </a:lnSpc>
            <a:spcBef>
              <a:spcPct val="0"/>
            </a:spcBef>
            <a:spcAft>
              <a:spcPct val="35000"/>
            </a:spcAft>
            <a:buNone/>
          </a:pPr>
          <a:r>
            <a:rPr lang="en-US" sz="3000" kern="1200" dirty="0">
              <a:latin typeface="Futura Medium" panose="020B0602020204020303" pitchFamily="34" charset="-79"/>
              <a:cs typeface="Futura Medium" panose="020B0602020204020303" pitchFamily="34" charset="-79"/>
            </a:rPr>
            <a:t>Students with incomplete timetables or legitimate course errors will be prioritized for course corrections</a:t>
          </a:r>
        </a:p>
      </dsp:txBody>
      <dsp:txXfrm>
        <a:off x="9176211" y="2678130"/>
        <a:ext cx="4539786" cy="1615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A79B6-7861-3040-A89A-370D9AC22A04}">
      <dsp:nvSpPr>
        <dsp:cNvPr id="0" name=""/>
        <dsp:cNvSpPr/>
      </dsp:nvSpPr>
      <dsp:spPr>
        <a:xfrm>
          <a:off x="0" y="0"/>
          <a:ext cx="733898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31819-9482-E646-BE93-3D10E210868C}">
      <dsp:nvSpPr>
        <dsp:cNvPr id="0" name=""/>
        <dsp:cNvSpPr/>
      </dsp:nvSpPr>
      <dsp:spPr>
        <a:xfrm>
          <a:off x="0" y="0"/>
          <a:ext cx="7338982" cy="3711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CA" sz="6000" kern="1200" dirty="0">
              <a:latin typeface="Futura Medium" panose="020B0602020204020303" pitchFamily="34" charset="-79"/>
              <a:cs typeface="Futura Medium" panose="020B0602020204020303" pitchFamily="34" charset="-79"/>
            </a:rPr>
            <a:t>Once in </a:t>
          </a:r>
          <a:r>
            <a:rPr lang="en-CA" sz="6000" kern="1200" dirty="0" err="1">
              <a:latin typeface="Futura Medium" panose="020B0602020204020303" pitchFamily="34" charset="-79"/>
              <a:cs typeface="Futura Medium" panose="020B0602020204020303" pitchFamily="34" charset="-79"/>
            </a:rPr>
            <a:t>MyEdBC</a:t>
          </a:r>
          <a:r>
            <a:rPr lang="en-CA" sz="6000" kern="1200" dirty="0">
              <a:latin typeface="Futura Medium" panose="020B0602020204020303" pitchFamily="34" charset="-79"/>
              <a:cs typeface="Futura Medium" panose="020B0602020204020303" pitchFamily="34" charset="-79"/>
            </a:rPr>
            <a:t>, carefully read the home page instructions specific to your grade at the top of the page</a:t>
          </a:r>
          <a:endParaRPr lang="en-US" sz="6000" kern="1200" dirty="0">
            <a:latin typeface="Futura Medium" panose="020B0602020204020303" pitchFamily="34" charset="-79"/>
            <a:cs typeface="Futura Medium" panose="020B0602020204020303" pitchFamily="34" charset="-79"/>
          </a:endParaRPr>
        </a:p>
      </dsp:txBody>
      <dsp:txXfrm>
        <a:off x="0" y="0"/>
        <a:ext cx="7338982" cy="3711083"/>
      </dsp:txXfrm>
    </dsp:sp>
    <dsp:sp modelId="{6DF4F748-2705-264A-9723-C40CC184AAAF}">
      <dsp:nvSpPr>
        <dsp:cNvPr id="0" name=""/>
        <dsp:cNvSpPr/>
      </dsp:nvSpPr>
      <dsp:spPr>
        <a:xfrm>
          <a:off x="0" y="5802131"/>
          <a:ext cx="733898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F1D38-0DA2-9147-9CE4-F5EE6EC50836}">
      <dsp:nvSpPr>
        <dsp:cNvPr id="0" name=""/>
        <dsp:cNvSpPr/>
      </dsp:nvSpPr>
      <dsp:spPr>
        <a:xfrm>
          <a:off x="0" y="3711083"/>
          <a:ext cx="7338982" cy="3711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Futura Medium" panose="020B0602020204020303" pitchFamily="34" charset="-79"/>
            <a:cs typeface="Futura Medium" panose="020B0602020204020303" pitchFamily="34" charset="-79"/>
          </a:endParaRPr>
        </a:p>
      </dsp:txBody>
      <dsp:txXfrm>
        <a:off x="0" y="3711083"/>
        <a:ext cx="7338982" cy="371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A79B6-7861-3040-A89A-370D9AC22A04}">
      <dsp:nvSpPr>
        <dsp:cNvPr id="0" name=""/>
        <dsp:cNvSpPr/>
      </dsp:nvSpPr>
      <dsp:spPr>
        <a:xfrm>
          <a:off x="0" y="135"/>
          <a:ext cx="9832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31819-9482-E646-BE93-3D10E210868C}">
      <dsp:nvSpPr>
        <dsp:cNvPr id="0" name=""/>
        <dsp:cNvSpPr/>
      </dsp:nvSpPr>
      <dsp:spPr>
        <a:xfrm>
          <a:off x="0" y="135"/>
          <a:ext cx="9823056" cy="372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b="1" u="sng" kern="1200" dirty="0">
              <a:latin typeface="Futura Medium" panose="020B0602020204020303" pitchFamily="34" charset="-79"/>
              <a:cs typeface="Futura Medium" panose="020B0602020204020303" pitchFamily="34" charset="-79"/>
            </a:rPr>
            <a:t>ALTERNATE</a:t>
          </a:r>
          <a:r>
            <a:rPr lang="en-US" sz="6000" b="1" kern="1200" dirty="0">
              <a:latin typeface="Futura Medium" panose="020B0602020204020303" pitchFamily="34" charset="-79"/>
              <a:cs typeface="Futura Medium" panose="020B0602020204020303" pitchFamily="34" charset="-79"/>
            </a:rPr>
            <a:t> COURSES:</a:t>
          </a:r>
        </a:p>
        <a:p>
          <a:pPr marL="0" lvl="0" indent="0" algn="l" defTabSz="2667000">
            <a:lnSpc>
              <a:spcPct val="90000"/>
            </a:lnSpc>
            <a:spcBef>
              <a:spcPct val="0"/>
            </a:spcBef>
            <a:spcAft>
              <a:spcPct val="35000"/>
            </a:spcAft>
            <a:buNone/>
          </a:pPr>
          <a:r>
            <a:rPr lang="en-US" sz="6000" kern="1200" dirty="0">
              <a:latin typeface="Futura Medium" panose="020B0602020204020303" pitchFamily="34" charset="-79"/>
              <a:cs typeface="Futura Medium" panose="020B0602020204020303" pitchFamily="34" charset="-79"/>
            </a:rPr>
            <a:t>1. Not all students get the courses they request</a:t>
          </a:r>
        </a:p>
        <a:p>
          <a:pPr marL="0" lvl="0" indent="0" algn="l" defTabSz="2667000">
            <a:lnSpc>
              <a:spcPct val="90000"/>
            </a:lnSpc>
            <a:spcBef>
              <a:spcPct val="0"/>
            </a:spcBef>
            <a:spcAft>
              <a:spcPct val="35000"/>
            </a:spcAft>
            <a:buNone/>
          </a:pPr>
          <a:r>
            <a:rPr lang="en-US" sz="6000" kern="1200" dirty="0">
              <a:latin typeface="Futura Medium" panose="020B0602020204020303" pitchFamily="34" charset="-79"/>
              <a:cs typeface="Futura Medium" panose="020B0602020204020303" pitchFamily="34" charset="-79"/>
            </a:rPr>
            <a:t>2. Select alternates that you really don’t mind participating in. </a:t>
          </a:r>
        </a:p>
      </dsp:txBody>
      <dsp:txXfrm>
        <a:off x="0" y="135"/>
        <a:ext cx="9823056" cy="3728932"/>
      </dsp:txXfrm>
    </dsp:sp>
    <dsp:sp modelId="{6DF4F748-2705-264A-9723-C40CC184AAAF}">
      <dsp:nvSpPr>
        <dsp:cNvPr id="0" name=""/>
        <dsp:cNvSpPr/>
      </dsp:nvSpPr>
      <dsp:spPr>
        <a:xfrm>
          <a:off x="0" y="7039293"/>
          <a:ext cx="983264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F1D38-0DA2-9147-9CE4-F5EE6EC50836}">
      <dsp:nvSpPr>
        <dsp:cNvPr id="0" name=""/>
        <dsp:cNvSpPr/>
      </dsp:nvSpPr>
      <dsp:spPr>
        <a:xfrm>
          <a:off x="0" y="3729068"/>
          <a:ext cx="9832644" cy="3692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Futura Medium" panose="020B0602020204020303" pitchFamily="34" charset="-79"/>
            <a:cs typeface="Futura Medium" panose="020B0602020204020303" pitchFamily="34" charset="-79"/>
          </a:endParaRPr>
        </a:p>
      </dsp:txBody>
      <dsp:txXfrm>
        <a:off x="0" y="3729068"/>
        <a:ext cx="9832644" cy="369296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9EEDF-83CC-C048-8813-F4132E787129}" type="datetimeFigureOut">
              <a:rPr lang="en-US" smtClean="0"/>
              <a:t>1/18/26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9021E-846C-8644-A818-8FDC51D65B3B}" type="slidenum">
              <a:rPr lang="en-US" smtClean="0"/>
              <a:t>‹#›</a:t>
            </a:fld>
            <a:endParaRPr lang="en-US"/>
          </a:p>
        </p:txBody>
      </p:sp>
    </p:spTree>
    <p:extLst>
      <p:ext uri="{BB962C8B-B14F-4D97-AF65-F5344CB8AC3E}">
        <p14:creationId xmlns:p14="http://schemas.microsoft.com/office/powerpoint/2010/main" val="134598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Anytime that I begin what I think is an important meeting, I always want to begin by acknowledging territory</a:t>
            </a:r>
          </a:p>
        </p:txBody>
      </p:sp>
      <p:sp>
        <p:nvSpPr>
          <p:cNvPr id="4" name="Slide Number Placeholder 3"/>
          <p:cNvSpPr>
            <a:spLocks noGrp="1"/>
          </p:cNvSpPr>
          <p:nvPr>
            <p:ph type="sldNum" sz="quarter" idx="5"/>
          </p:nvPr>
        </p:nvSpPr>
        <p:spPr/>
        <p:txBody>
          <a:bodyPr/>
          <a:lstStyle/>
          <a:p>
            <a:fld id="{E52D03A7-C02E-D644-A455-A27925656AA5}" type="slidenum">
              <a:rPr lang="en-US" smtClean="0"/>
              <a:t>2</a:t>
            </a:fld>
            <a:endParaRPr lang="en-US"/>
          </a:p>
        </p:txBody>
      </p:sp>
    </p:spTree>
    <p:extLst>
      <p:ext uri="{BB962C8B-B14F-4D97-AF65-F5344CB8AC3E}">
        <p14:creationId xmlns:p14="http://schemas.microsoft.com/office/powerpoint/2010/main" val="40198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b="0" i="0" u="none" strike="noStrike" kern="1200" dirty="0">
                <a:solidFill>
                  <a:schemeClr val="tx1"/>
                </a:solidFill>
                <a:effectLst/>
                <a:latin typeface="+mn-lt"/>
                <a:ea typeface="ＭＳ Ｐゴシック" charset="0"/>
                <a:cs typeface="ＭＳ Ｐゴシック" charset="0"/>
              </a:rPr>
              <a:t>The Modern Languages department will be conducting placement evaluations on </a:t>
            </a:r>
            <a:r>
              <a:rPr lang="en-CA" sz="1200" b="0" i="0" u="none" strike="noStrike" kern="1200" dirty="0" err="1">
                <a:solidFill>
                  <a:schemeClr val="tx1"/>
                </a:solidFill>
                <a:effectLst/>
                <a:latin typeface="+mn-lt"/>
                <a:ea typeface="ＭＳ Ｐゴシック" charset="0"/>
                <a:cs typeface="ＭＳ Ｐゴシック" charset="0"/>
              </a:rPr>
              <a:t>Thursday</a:t>
            </a:r>
            <a:r>
              <a:rPr lang="en-CA" sz="1200" b="1" i="0" u="none" strike="noStrike" kern="1200" dirty="0" err="1">
                <a:solidFill>
                  <a:schemeClr val="tx1"/>
                </a:solidFill>
                <a:effectLst/>
                <a:latin typeface="+mn-lt"/>
                <a:ea typeface="ＭＳ Ｐゴシック" charset="0"/>
                <a:cs typeface="ＭＳ Ｐゴシック" charset="0"/>
              </a:rPr>
              <a:t>February</a:t>
            </a:r>
            <a:r>
              <a:rPr lang="en-CA" sz="1200" b="1" i="0" u="none" strike="noStrike" kern="1200" dirty="0">
                <a:solidFill>
                  <a:schemeClr val="tx1"/>
                </a:solidFill>
                <a:effectLst/>
                <a:latin typeface="+mn-lt"/>
                <a:ea typeface="ＭＳ Ｐゴシック" charset="0"/>
                <a:cs typeface="ＭＳ Ｐゴシック" charset="0"/>
              </a:rPr>
              <a:t> 5 during PLT time.</a:t>
            </a:r>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These evaluations are for students who have prior knowledge of a language, this may include taking outside language courses, living in a country where the language is spoken, or speaking the language at home.  This is not for students who are taking regular language courses at Steveston-London.  </a:t>
            </a:r>
          </a:p>
          <a:p>
            <a:r>
              <a:rPr lang="en-CA" sz="1200" b="0" i="0" u="none" strike="noStrike" kern="1200" dirty="0">
                <a:solidFill>
                  <a:schemeClr val="tx1"/>
                </a:solidFill>
                <a:effectLst/>
                <a:latin typeface="+mn-lt"/>
                <a:ea typeface="ＭＳ Ｐゴシック" charset="0"/>
                <a:cs typeface="ＭＳ Ｐゴシック" charset="0"/>
              </a:rPr>
              <a:t>Students should be prepared to complete a placement assessment or have a conversation with the teacher to determine their appropriate language level for next year.  </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22</a:t>
            </a:fld>
            <a:endParaRPr lang="en-CA" altLang="en-US"/>
          </a:p>
        </p:txBody>
      </p:sp>
    </p:spTree>
    <p:extLst>
      <p:ext uri="{BB962C8B-B14F-4D97-AF65-F5344CB8AC3E}">
        <p14:creationId xmlns:p14="http://schemas.microsoft.com/office/powerpoint/2010/main" val="38825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B598-45C9-EBAC-E5D0-61B0C2689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DCAAB-82FB-3F00-73EA-C04C603D6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A1A47-A12C-7031-B634-DDE4BD728160}"/>
              </a:ext>
            </a:extLst>
          </p:cNvPr>
          <p:cNvSpPr>
            <a:spLocks noGrp="1"/>
          </p:cNvSpPr>
          <p:nvPr>
            <p:ph type="body" idx="1"/>
          </p:nvPr>
        </p:nvSpPr>
        <p:spPr/>
        <p:txBody>
          <a:bodyPr/>
          <a:lstStyle/>
          <a:p>
            <a:r>
              <a:rPr lang="en-US" dirty="0"/>
              <a:t>Your </a:t>
            </a:r>
            <a:r>
              <a:rPr lang="en-US" dirty="0" err="1"/>
              <a:t>MyEd</a:t>
            </a:r>
            <a:r>
              <a:rPr lang="en-US" dirty="0"/>
              <a:t> login is different from your PLT, TEAM and locker username and password</a:t>
            </a:r>
          </a:p>
        </p:txBody>
      </p:sp>
      <p:sp>
        <p:nvSpPr>
          <p:cNvPr id="4" name="Slide Number Placeholder 3">
            <a:extLst>
              <a:ext uri="{FF2B5EF4-FFF2-40B4-BE49-F238E27FC236}">
                <a16:creationId xmlns:a16="http://schemas.microsoft.com/office/drawing/2014/main" id="{0412544A-717D-3042-E004-CDC5E4948591}"/>
              </a:ext>
            </a:extLst>
          </p:cNvPr>
          <p:cNvSpPr>
            <a:spLocks noGrp="1"/>
          </p:cNvSpPr>
          <p:nvPr>
            <p:ph type="sldNum" sz="quarter" idx="5"/>
          </p:nvPr>
        </p:nvSpPr>
        <p:spPr/>
        <p:txBody>
          <a:bodyPr/>
          <a:lstStyle/>
          <a:p>
            <a:fld id="{1609021E-846C-8644-A818-8FDC51D65B3B}" type="slidenum">
              <a:rPr lang="en-US" smtClean="0"/>
              <a:t>29</a:t>
            </a:fld>
            <a:endParaRPr lang="en-US"/>
          </a:p>
        </p:txBody>
      </p:sp>
    </p:spTree>
    <p:extLst>
      <p:ext uri="{BB962C8B-B14F-4D97-AF65-F5344CB8AC3E}">
        <p14:creationId xmlns:p14="http://schemas.microsoft.com/office/powerpoint/2010/main" val="3594694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pick list. USE COUNSELLORS NOTES for specific communication – including summer school and online plans</a:t>
            </a:r>
          </a:p>
          <a:p>
            <a:r>
              <a:rPr lang="en-US" dirty="0"/>
              <a:t>Great little chart in the INSTRUCTIONS section. Pay close attention and read it carefully. The chart will be a guide to how many courses and which required courses need to be included.</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30</a:t>
            </a:fld>
            <a:endParaRPr lang="en-CA" altLang="en-US"/>
          </a:p>
        </p:txBody>
      </p:sp>
    </p:spTree>
    <p:extLst>
      <p:ext uri="{BB962C8B-B14F-4D97-AF65-F5344CB8AC3E}">
        <p14:creationId xmlns:p14="http://schemas.microsoft.com/office/powerpoint/2010/main" val="62189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you’re all learning together. School is supposed to be fun, you are here to try and learn new things and explore your interests</a:t>
            </a:r>
          </a:p>
        </p:txBody>
      </p:sp>
      <p:sp>
        <p:nvSpPr>
          <p:cNvPr id="4" name="Slide Number Placeholder 3"/>
          <p:cNvSpPr>
            <a:spLocks noGrp="1"/>
          </p:cNvSpPr>
          <p:nvPr>
            <p:ph type="sldNum" sz="quarter" idx="5"/>
          </p:nvPr>
        </p:nvSpPr>
        <p:spPr/>
        <p:txBody>
          <a:bodyPr/>
          <a:lstStyle/>
          <a:p>
            <a:fld id="{1609021E-846C-8644-A818-8FDC51D65B3B}" type="slidenum">
              <a:rPr lang="en-US" smtClean="0"/>
              <a:t>5</a:t>
            </a:fld>
            <a:endParaRPr lang="en-US"/>
          </a:p>
        </p:txBody>
      </p:sp>
    </p:spTree>
    <p:extLst>
      <p:ext uri="{BB962C8B-B14F-4D97-AF65-F5344CB8AC3E}">
        <p14:creationId xmlns:p14="http://schemas.microsoft.com/office/powerpoint/2010/main" val="14920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what required means. </a:t>
            </a:r>
            <a:endParaRPr lang="en-US" dirty="0"/>
          </a:p>
        </p:txBody>
      </p:sp>
      <p:sp>
        <p:nvSpPr>
          <p:cNvPr id="4" name="Slide Number Placeholder 3"/>
          <p:cNvSpPr>
            <a:spLocks noGrp="1"/>
          </p:cNvSpPr>
          <p:nvPr>
            <p:ph type="sldNum" sz="quarter" idx="5"/>
          </p:nvPr>
        </p:nvSpPr>
        <p:spPr/>
        <p:txBody>
          <a:bodyPr/>
          <a:lstStyle/>
          <a:p>
            <a:fld id="{1609021E-846C-8644-A818-8FDC51D65B3B}" type="slidenum">
              <a:rPr lang="en-US" smtClean="0"/>
              <a:t>6</a:t>
            </a:fld>
            <a:endParaRPr lang="en-US"/>
          </a:p>
        </p:txBody>
      </p:sp>
    </p:spTree>
    <p:extLst>
      <p:ext uri="{BB962C8B-B14F-4D97-AF65-F5344CB8AC3E}">
        <p14:creationId xmlns:p14="http://schemas.microsoft.com/office/powerpoint/2010/main" val="102459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A7C6-1CDF-8E8C-5CB5-5CA66350D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6DCE3-D2E1-9CA6-B70F-37325521B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23972-2966-A550-5F26-271FF708570E}"/>
              </a:ext>
            </a:extLst>
          </p:cNvPr>
          <p:cNvSpPr>
            <a:spLocks noGrp="1"/>
          </p:cNvSpPr>
          <p:nvPr>
            <p:ph type="body" idx="1"/>
          </p:nvPr>
        </p:nvSpPr>
        <p:spPr/>
        <p:txBody>
          <a:bodyPr/>
          <a:lstStyle/>
          <a:p>
            <a:r>
              <a:rPr lang="en-US" dirty="0"/>
              <a:t>The reason why we encourage students to take a course from every department is to experience courses and activities that you would never have access to outside of a school environment to challenge yourself and learn new things. You’re not expected to know how to do certain things before entering the class. The class is supposed to TEACH you how</a:t>
            </a:r>
          </a:p>
        </p:txBody>
      </p:sp>
      <p:sp>
        <p:nvSpPr>
          <p:cNvPr id="4" name="Slide Number Placeholder 3">
            <a:extLst>
              <a:ext uri="{FF2B5EF4-FFF2-40B4-BE49-F238E27FC236}">
                <a16:creationId xmlns:a16="http://schemas.microsoft.com/office/drawing/2014/main" id="{4921BBFB-7F02-7A30-9512-637412B99772}"/>
              </a:ext>
            </a:extLst>
          </p:cNvPr>
          <p:cNvSpPr>
            <a:spLocks noGrp="1"/>
          </p:cNvSpPr>
          <p:nvPr>
            <p:ph type="sldNum" sz="quarter" idx="5"/>
          </p:nvPr>
        </p:nvSpPr>
        <p:spPr/>
        <p:txBody>
          <a:bodyPr/>
          <a:lstStyle/>
          <a:p>
            <a:fld id="{1609021E-846C-8644-A818-8FDC51D65B3B}" type="slidenum">
              <a:rPr lang="en-US" smtClean="0"/>
              <a:t>9</a:t>
            </a:fld>
            <a:endParaRPr lang="en-US"/>
          </a:p>
        </p:txBody>
      </p:sp>
    </p:spTree>
    <p:extLst>
      <p:ext uri="{BB962C8B-B14F-4D97-AF65-F5344CB8AC3E}">
        <p14:creationId xmlns:p14="http://schemas.microsoft.com/office/powerpoint/2010/main" val="311020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notice that this grade 9 student has 2 grade 10 courses. This is okay. I’ll share why in just a minute</a:t>
            </a:r>
          </a:p>
        </p:txBody>
      </p:sp>
      <p:sp>
        <p:nvSpPr>
          <p:cNvPr id="4" name="Slide Number Placeholder 3"/>
          <p:cNvSpPr>
            <a:spLocks noGrp="1"/>
          </p:cNvSpPr>
          <p:nvPr>
            <p:ph type="sldNum" sz="quarter" idx="5"/>
          </p:nvPr>
        </p:nvSpPr>
        <p:spPr/>
        <p:txBody>
          <a:bodyPr/>
          <a:lstStyle/>
          <a:p>
            <a:fld id="{1609021E-846C-8644-A818-8FDC51D65B3B}" type="slidenum">
              <a:rPr lang="en-US" smtClean="0"/>
              <a:t>11</a:t>
            </a:fld>
            <a:endParaRPr lang="en-US"/>
          </a:p>
        </p:txBody>
      </p:sp>
    </p:spTree>
    <p:extLst>
      <p:ext uri="{BB962C8B-B14F-4D97-AF65-F5344CB8AC3E}">
        <p14:creationId xmlns:p14="http://schemas.microsoft.com/office/powerpoint/2010/main" val="159938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EEEC8-5570-2E26-C535-3238C5640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CF003-5F6C-5DAA-62E1-1D73BB6A2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B42F9-6BCF-787F-A1C2-CD2EE1E72DE8}"/>
              </a:ext>
            </a:extLst>
          </p:cNvPr>
          <p:cNvSpPr>
            <a:spLocks noGrp="1"/>
          </p:cNvSpPr>
          <p:nvPr>
            <p:ph type="body" idx="1"/>
          </p:nvPr>
        </p:nvSpPr>
        <p:spPr/>
        <p:txBody>
          <a:bodyPr/>
          <a:lstStyle/>
          <a:p>
            <a:r>
              <a:rPr lang="en-US" dirty="0"/>
              <a:t>You’ll notice that this grade 9 student has 2 grade 10 courses. This is okay. I’ll share why in just a minute</a:t>
            </a:r>
          </a:p>
        </p:txBody>
      </p:sp>
      <p:sp>
        <p:nvSpPr>
          <p:cNvPr id="4" name="Slide Number Placeholder 3">
            <a:extLst>
              <a:ext uri="{FF2B5EF4-FFF2-40B4-BE49-F238E27FC236}">
                <a16:creationId xmlns:a16="http://schemas.microsoft.com/office/drawing/2014/main" id="{77FB4C99-BC25-C435-11DD-FFB50F1D4122}"/>
              </a:ext>
            </a:extLst>
          </p:cNvPr>
          <p:cNvSpPr>
            <a:spLocks noGrp="1"/>
          </p:cNvSpPr>
          <p:nvPr>
            <p:ph type="sldNum" sz="quarter" idx="5"/>
          </p:nvPr>
        </p:nvSpPr>
        <p:spPr/>
        <p:txBody>
          <a:bodyPr/>
          <a:lstStyle/>
          <a:p>
            <a:fld id="{1609021E-846C-8644-A818-8FDC51D65B3B}" type="slidenum">
              <a:rPr lang="en-US" smtClean="0"/>
              <a:t>13</a:t>
            </a:fld>
            <a:endParaRPr lang="en-US"/>
          </a:p>
        </p:txBody>
      </p:sp>
    </p:spTree>
    <p:extLst>
      <p:ext uri="{BB962C8B-B14F-4D97-AF65-F5344CB8AC3E}">
        <p14:creationId xmlns:p14="http://schemas.microsoft.com/office/powerpoint/2010/main" val="72926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https://slss.sd38.bc.ca/files/</a:t>
            </a:r>
            <a:r>
              <a:rPr lang="en-US" dirty="0" err="1"/>
              <a:t>slss</a:t>
            </a:r>
            <a:r>
              <a:rPr lang="en-US" dirty="0"/>
              <a:t>/2026-01/Program%20Planning%20Guide%20Final%20Version%20%28January%206%2C%202026%29.pdf</a:t>
            </a:r>
          </a:p>
          <a:p>
            <a:endParaRPr lang="en-US" dirty="0"/>
          </a:p>
          <a:p>
            <a:r>
              <a:rPr lang="en-US" dirty="0"/>
              <a:t>Page 21 *Reminder of what is required</a:t>
            </a:r>
          </a:p>
        </p:txBody>
      </p:sp>
      <p:sp>
        <p:nvSpPr>
          <p:cNvPr id="4" name="Slide Number Placeholder 3"/>
          <p:cNvSpPr>
            <a:spLocks noGrp="1"/>
          </p:cNvSpPr>
          <p:nvPr>
            <p:ph type="sldNum" sz="quarter" idx="5"/>
          </p:nvPr>
        </p:nvSpPr>
        <p:spPr/>
        <p:txBody>
          <a:bodyPr/>
          <a:lstStyle/>
          <a:p>
            <a:fld id="{1609021E-846C-8644-A818-8FDC51D65B3B}" type="slidenum">
              <a:rPr lang="en-US" smtClean="0"/>
              <a:t>16</a:t>
            </a:fld>
            <a:endParaRPr lang="en-US"/>
          </a:p>
        </p:txBody>
      </p:sp>
    </p:spTree>
    <p:extLst>
      <p:ext uri="{BB962C8B-B14F-4D97-AF65-F5344CB8AC3E}">
        <p14:creationId xmlns:p14="http://schemas.microsoft.com/office/powerpoint/2010/main" val="1681730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FCBF6-8ED6-3416-3574-09846E14B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FAAD9-31B2-4FC4-9EB3-FF889A2C4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E661B-7D0D-E54E-3673-7E8C2FFE8E7A}"/>
              </a:ext>
            </a:extLst>
          </p:cNvPr>
          <p:cNvSpPr>
            <a:spLocks noGrp="1"/>
          </p:cNvSpPr>
          <p:nvPr>
            <p:ph type="body" idx="1"/>
          </p:nvPr>
        </p:nvSpPr>
        <p:spPr/>
        <p:txBody>
          <a:bodyPr/>
          <a:lstStyle/>
          <a:p>
            <a:r>
              <a:rPr lang="en-US" dirty="0"/>
              <a:t>The reason why we encourage students to take a course from every department is to experience courses and activities that you would never have access to outside of a school environment to challenge yourself and learn new things. You’re not expected to know how to do certain things before entering the class. The class is supposed to TEACH you how</a:t>
            </a:r>
          </a:p>
        </p:txBody>
      </p:sp>
      <p:sp>
        <p:nvSpPr>
          <p:cNvPr id="4" name="Slide Number Placeholder 3">
            <a:extLst>
              <a:ext uri="{FF2B5EF4-FFF2-40B4-BE49-F238E27FC236}">
                <a16:creationId xmlns:a16="http://schemas.microsoft.com/office/drawing/2014/main" id="{171BA5A1-D3FD-0DD8-16F4-FBA885EC83BA}"/>
              </a:ext>
            </a:extLst>
          </p:cNvPr>
          <p:cNvSpPr>
            <a:spLocks noGrp="1"/>
          </p:cNvSpPr>
          <p:nvPr>
            <p:ph type="sldNum" sz="quarter" idx="5"/>
          </p:nvPr>
        </p:nvSpPr>
        <p:spPr/>
        <p:txBody>
          <a:bodyPr/>
          <a:lstStyle/>
          <a:p>
            <a:fld id="{1609021E-846C-8644-A818-8FDC51D65B3B}" type="slidenum">
              <a:rPr lang="en-US" smtClean="0"/>
              <a:t>17</a:t>
            </a:fld>
            <a:endParaRPr lang="en-US"/>
          </a:p>
        </p:txBody>
      </p:sp>
    </p:spTree>
    <p:extLst>
      <p:ext uri="{BB962C8B-B14F-4D97-AF65-F5344CB8AC3E}">
        <p14:creationId xmlns:p14="http://schemas.microsoft.com/office/powerpoint/2010/main" val="1761964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98FB-AB7A-C4BD-B1C4-9D7CEC014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8BDC7-25C5-3E56-1E43-61B4F46FE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90C04-82E0-53E6-2BDE-ACA7A09263A1}"/>
              </a:ext>
            </a:extLst>
          </p:cNvPr>
          <p:cNvSpPr>
            <a:spLocks noGrp="1"/>
          </p:cNvSpPr>
          <p:nvPr>
            <p:ph type="body" idx="1"/>
          </p:nvPr>
        </p:nvSpPr>
        <p:spPr/>
        <p:txBody>
          <a:bodyPr/>
          <a:lstStyle/>
          <a:p>
            <a:r>
              <a:rPr lang="en-US" dirty="0"/>
              <a:t>https://slss.sd38.bc.ca/files/</a:t>
            </a:r>
            <a:r>
              <a:rPr lang="en-US" dirty="0" err="1"/>
              <a:t>slss</a:t>
            </a:r>
            <a:r>
              <a:rPr lang="en-US" dirty="0"/>
              <a:t>/2026-01/Program%20Planning%20Guide%20Final%20Version%20%28January%206%2C%202026%29.pdf</a:t>
            </a:r>
          </a:p>
          <a:p>
            <a:endParaRPr lang="en-US" dirty="0"/>
          </a:p>
          <a:p>
            <a:r>
              <a:rPr lang="en-US" dirty="0"/>
              <a:t>Page 21 *Reminder of what is required</a:t>
            </a:r>
          </a:p>
        </p:txBody>
      </p:sp>
      <p:sp>
        <p:nvSpPr>
          <p:cNvPr id="4" name="Slide Number Placeholder 3">
            <a:extLst>
              <a:ext uri="{FF2B5EF4-FFF2-40B4-BE49-F238E27FC236}">
                <a16:creationId xmlns:a16="http://schemas.microsoft.com/office/drawing/2014/main" id="{7CF90A12-BE22-80B5-C446-3A369E013464}"/>
              </a:ext>
            </a:extLst>
          </p:cNvPr>
          <p:cNvSpPr>
            <a:spLocks noGrp="1"/>
          </p:cNvSpPr>
          <p:nvPr>
            <p:ph type="sldNum" sz="quarter" idx="5"/>
          </p:nvPr>
        </p:nvSpPr>
        <p:spPr/>
        <p:txBody>
          <a:bodyPr/>
          <a:lstStyle/>
          <a:p>
            <a:fld id="{1609021E-846C-8644-A818-8FDC51D65B3B}" type="slidenum">
              <a:rPr lang="en-US" smtClean="0"/>
              <a:t>18</a:t>
            </a:fld>
            <a:endParaRPr lang="en-US"/>
          </a:p>
        </p:txBody>
      </p:sp>
    </p:spTree>
    <p:extLst>
      <p:ext uri="{BB962C8B-B14F-4D97-AF65-F5344CB8AC3E}">
        <p14:creationId xmlns:p14="http://schemas.microsoft.com/office/powerpoint/2010/main" val="1098681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slss.sd38.bc.ca/files/slss/2026-01/Program%20Planning%20Guide%20Final%20Version%20%28January%206%2C%202026%29.pdf"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9.svg"/><Relationship Id="rId10" Type="http://schemas.microsoft.com/office/2007/relationships/diagramDrawing" Target="../diagrams/drawing1.xml"/><Relationship Id="rId4" Type="http://schemas.openxmlformats.org/officeDocument/2006/relationships/image" Target="../media/image38.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1.jpeg"/><Relationship Id="rId10" Type="http://schemas.openxmlformats.org/officeDocument/2006/relationships/image" Target="../media/image3.svg"/><Relationship Id="rId4" Type="http://schemas.openxmlformats.org/officeDocument/2006/relationships/notesSlide" Target="../notesSlides/notesSlide1.xml"/><Relationship Id="rId9" Type="http://schemas.openxmlformats.org/officeDocument/2006/relationships/image" Target="../media/image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eg"/><Relationship Id="rId7"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svg"/><Relationship Id="rId9" Type="http://schemas.openxmlformats.org/officeDocument/2006/relationships/image" Target="../media/image35.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1.svg"/><Relationship Id="rId19" Type="http://schemas.openxmlformats.org/officeDocument/2006/relationships/image" Target="../media/image60.pn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7.svg"/></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diagramLayout" Target="../diagrams/layout2.xml"/><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diagramData" Target="../diagrams/data2.xml"/><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diagramColors" Target="../diagrams/colors2.xml"/><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diagramQuickStyle" Target="../diagrams/quickStyle2.xml"/><Relationship Id="rId30"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diagramLayout" Target="../diagrams/layout3.xml"/><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diagramData" Target="../diagrams/data3.xml"/><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diagramColors" Target="../diagrams/colors3.xml"/><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diagramQuickStyle" Target="../diagrams/quickStyle3.xml"/><Relationship Id="rId30"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39.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38.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7" name="Freeform 7"/>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8" name="Freeform 8"/>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0" name="Freeform 10"/>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1" name="Freeform 11"/>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2" name="Freeform 12"/>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3" name="Freeform 13"/>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14" name="TextBox 14"/>
          <p:cNvSpPr txBox="1"/>
          <p:nvPr/>
        </p:nvSpPr>
        <p:spPr>
          <a:xfrm>
            <a:off x="1140880" y="2483549"/>
            <a:ext cx="15699293" cy="6220549"/>
          </a:xfrm>
          <a:prstGeom prst="rect">
            <a:avLst/>
          </a:prstGeom>
        </p:spPr>
        <p:txBody>
          <a:bodyPr wrap="square" lIns="0" tIns="0" rIns="0" bIns="0" rtlCol="0" anchor="t">
            <a:spAutoFit/>
          </a:bodyPr>
          <a:lstStyle/>
          <a:p>
            <a:pPr algn="ctr">
              <a:lnSpc>
                <a:spcPts val="15866"/>
              </a:lnSpc>
            </a:pPr>
            <a:r>
              <a:rPr lang="en-US" sz="22000" spc="-1133" dirty="0">
                <a:latin typeface="Rustic Printed"/>
              </a:rPr>
              <a:t>SLSS </a:t>
            </a:r>
          </a:p>
          <a:p>
            <a:pPr algn="ctr">
              <a:lnSpc>
                <a:spcPts val="15866"/>
              </a:lnSpc>
            </a:pPr>
            <a:r>
              <a:rPr lang="en-US" sz="15000" spc="-150" dirty="0">
                <a:solidFill>
                  <a:srgbClr val="0B4E7C"/>
                </a:solidFill>
                <a:latin typeface="Rustic Printed"/>
              </a:rPr>
              <a:t>Course Programming</a:t>
            </a:r>
          </a:p>
          <a:p>
            <a:pPr algn="ctr">
              <a:lnSpc>
                <a:spcPts val="15866"/>
              </a:lnSpc>
            </a:pPr>
            <a:endParaRPr lang="en-US" sz="18888" spc="-1133" dirty="0">
              <a:solidFill>
                <a:srgbClr val="0B4E7C"/>
              </a:solidFill>
              <a:latin typeface="Rustic Printed"/>
            </a:endParaRPr>
          </a:p>
        </p:txBody>
      </p:sp>
      <p:sp>
        <p:nvSpPr>
          <p:cNvPr id="15" name="Freeform 15"/>
          <p:cNvSpPr/>
          <p:nvPr/>
        </p:nvSpPr>
        <p:spPr>
          <a:xfrm rot="4142913">
            <a:off x="14388160" y="1898303"/>
            <a:ext cx="2770524" cy="1664799"/>
          </a:xfrm>
          <a:custGeom>
            <a:avLst/>
            <a:gdLst/>
            <a:ahLst/>
            <a:cxnLst/>
            <a:rect l="l" t="t" r="r" b="b"/>
            <a:pathLst>
              <a:path w="2770524" h="1664799">
                <a:moveTo>
                  <a:pt x="0" y="0"/>
                </a:moveTo>
                <a:lnTo>
                  <a:pt x="2770525" y="0"/>
                </a:lnTo>
                <a:lnTo>
                  <a:pt x="2770525" y="1664799"/>
                </a:lnTo>
                <a:lnTo>
                  <a:pt x="0" y="166479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TextBox 16"/>
          <p:cNvSpPr txBox="1"/>
          <p:nvPr/>
        </p:nvSpPr>
        <p:spPr>
          <a:xfrm>
            <a:off x="3298712" y="6931179"/>
            <a:ext cx="12039946" cy="473206"/>
          </a:xfrm>
          <a:prstGeom prst="rect">
            <a:avLst/>
          </a:prstGeom>
        </p:spPr>
        <p:txBody>
          <a:bodyPr wrap="square" lIns="0" tIns="0" rIns="0" bIns="0" rtlCol="0" anchor="t">
            <a:spAutoFit/>
          </a:bodyPr>
          <a:lstStyle/>
          <a:p>
            <a:pPr marL="0" lvl="0" indent="0" algn="ctr">
              <a:lnSpc>
                <a:spcPts val="2955"/>
              </a:lnSpc>
              <a:spcBef>
                <a:spcPct val="0"/>
              </a:spcBef>
            </a:pPr>
            <a:r>
              <a:rPr lang="en-US" sz="4800" spc="179" dirty="0">
                <a:solidFill>
                  <a:srgbClr val="000000"/>
                </a:solidFill>
                <a:latin typeface="Dreaming Outloud Script Pro" panose="03050502040304050704" pitchFamily="66" charset="77"/>
                <a:cs typeface="Dreaming Outloud Script Pro" panose="03050502040304050704" pitchFamily="66" charset="77"/>
              </a:rPr>
              <a:t>Grade 8s going into grade 9 2026-2027</a:t>
            </a:r>
          </a:p>
        </p:txBody>
      </p:sp>
      <p:sp>
        <p:nvSpPr>
          <p:cNvPr id="17" name="Freeform 17"/>
          <p:cNvSpPr/>
          <p:nvPr/>
        </p:nvSpPr>
        <p:spPr>
          <a:xfrm rot="-6823717">
            <a:off x="1142296" y="7260557"/>
            <a:ext cx="2770524" cy="1664799"/>
          </a:xfrm>
          <a:custGeom>
            <a:avLst/>
            <a:gdLst/>
            <a:ahLst/>
            <a:cxnLst/>
            <a:rect l="l" t="t" r="r" b="b"/>
            <a:pathLst>
              <a:path w="2770524" h="1664799">
                <a:moveTo>
                  <a:pt x="0" y="0"/>
                </a:moveTo>
                <a:lnTo>
                  <a:pt x="2770524" y="0"/>
                </a:lnTo>
                <a:lnTo>
                  <a:pt x="2770524" y="1664799"/>
                </a:lnTo>
                <a:lnTo>
                  <a:pt x="0" y="166479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8" name="Freeform 18"/>
          <p:cNvSpPr/>
          <p:nvPr/>
        </p:nvSpPr>
        <p:spPr>
          <a:xfrm flipH="1">
            <a:off x="1593510" y="782725"/>
            <a:ext cx="1467459" cy="1581362"/>
          </a:xfrm>
          <a:custGeom>
            <a:avLst/>
            <a:gdLst/>
            <a:ahLst/>
            <a:cxnLst/>
            <a:rect l="l" t="t" r="r" b="b"/>
            <a:pathLst>
              <a:path w="1467459" h="1581362">
                <a:moveTo>
                  <a:pt x="1467459" y="0"/>
                </a:moveTo>
                <a:lnTo>
                  <a:pt x="0" y="0"/>
                </a:lnTo>
                <a:lnTo>
                  <a:pt x="0" y="1581362"/>
                </a:lnTo>
                <a:lnTo>
                  <a:pt x="1467459" y="1581362"/>
                </a:lnTo>
                <a:lnTo>
                  <a:pt x="1467459"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US"/>
          </a:p>
        </p:txBody>
      </p:sp>
      <p:sp>
        <p:nvSpPr>
          <p:cNvPr id="19" name="Freeform 19"/>
          <p:cNvSpPr/>
          <p:nvPr/>
        </p:nvSpPr>
        <p:spPr>
          <a:xfrm>
            <a:off x="15484551" y="7758597"/>
            <a:ext cx="1140143" cy="1228640"/>
          </a:xfrm>
          <a:custGeom>
            <a:avLst/>
            <a:gdLst/>
            <a:ahLst/>
            <a:cxnLst/>
            <a:rect l="l" t="t" r="r" b="b"/>
            <a:pathLst>
              <a:path w="1140143" h="1228640">
                <a:moveTo>
                  <a:pt x="0" y="0"/>
                </a:moveTo>
                <a:lnTo>
                  <a:pt x="1140143" y="0"/>
                </a:lnTo>
                <a:lnTo>
                  <a:pt x="1140143" y="1228640"/>
                </a:lnTo>
                <a:lnTo>
                  <a:pt x="0" y="1228640"/>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4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grpSp>
        <p:nvGrpSpPr>
          <p:cNvPr id="12" name="Group 3">
            <a:extLst>
              <a:ext uri="{FF2B5EF4-FFF2-40B4-BE49-F238E27FC236}">
                <a16:creationId xmlns:a16="http://schemas.microsoft.com/office/drawing/2014/main" id="{47AC55AF-28E5-2F93-9BB4-7B843380CC73}"/>
              </a:ext>
            </a:extLst>
          </p:cNvPr>
          <p:cNvGrpSpPr/>
          <p:nvPr/>
        </p:nvGrpSpPr>
        <p:grpSpPr>
          <a:xfrm>
            <a:off x="1023838" y="9344190"/>
            <a:ext cx="16230600" cy="828510"/>
            <a:chOff x="0" y="0"/>
            <a:chExt cx="4274726" cy="2167467"/>
          </a:xfrm>
          <a:solidFill>
            <a:srgbClr val="002060"/>
          </a:solidFill>
        </p:grpSpPr>
        <p:sp>
          <p:nvSpPr>
            <p:cNvPr id="13" name="Freeform 4">
              <a:extLst>
                <a:ext uri="{FF2B5EF4-FFF2-40B4-BE49-F238E27FC236}">
                  <a16:creationId xmlns:a16="http://schemas.microsoft.com/office/drawing/2014/main" id="{01CBECEA-9242-3346-F41E-988B28BD559A}"/>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grpFill/>
            <a:ln>
              <a:solidFill>
                <a:schemeClr val="accent1"/>
              </a:solidFill>
            </a:ln>
          </p:spPr>
          <p:txBody>
            <a:bodyPr/>
            <a:lstStyle/>
            <a:p>
              <a:endParaRPr lang="en-US">
                <a:solidFill>
                  <a:schemeClr val="bg1"/>
                </a:solidFill>
              </a:endParaRPr>
            </a:p>
          </p:txBody>
        </p:sp>
        <p:sp>
          <p:nvSpPr>
            <p:cNvPr id="14" name="TextBox 5">
              <a:extLst>
                <a:ext uri="{FF2B5EF4-FFF2-40B4-BE49-F238E27FC236}">
                  <a16:creationId xmlns:a16="http://schemas.microsoft.com/office/drawing/2014/main" id="{9DBD3798-B9FA-30AC-97E3-4EC6356914AD}"/>
                </a:ext>
              </a:extLst>
            </p:cNvPr>
            <p:cNvSpPr txBox="1"/>
            <p:nvPr/>
          </p:nvSpPr>
          <p:spPr>
            <a:xfrm>
              <a:off x="0" y="-38100"/>
              <a:ext cx="4274726" cy="2205567"/>
            </a:xfrm>
            <a:prstGeom prst="rect">
              <a:avLst/>
            </a:prstGeom>
            <a:grpFill/>
            <a:ln>
              <a:solidFill>
                <a:schemeClr val="accent1"/>
              </a:solidFill>
            </a:ln>
          </p:spPr>
          <p:txBody>
            <a:bodyPr lIns="50800" tIns="50800" rIns="50800" bIns="50800" rtlCol="0" anchor="ctr"/>
            <a:lstStyle/>
            <a:p>
              <a:pPr algn="ctr">
                <a:lnSpc>
                  <a:spcPts val="2659"/>
                </a:lnSpc>
                <a:spcBef>
                  <a:spcPct val="0"/>
                </a:spcBef>
              </a:pPr>
              <a:endParaRPr>
                <a:solidFill>
                  <a:schemeClr val="bg1"/>
                </a:solidFill>
              </a:endParaRPr>
            </a:p>
          </p:txBody>
        </p:sp>
      </p:grpSp>
      <p:sp>
        <p:nvSpPr>
          <p:cNvPr id="15" name="TextBox 6">
            <a:extLst>
              <a:ext uri="{FF2B5EF4-FFF2-40B4-BE49-F238E27FC236}">
                <a16:creationId xmlns:a16="http://schemas.microsoft.com/office/drawing/2014/main" id="{99887600-82DE-9F0A-24A8-3BF1A215AEF9}"/>
              </a:ext>
            </a:extLst>
          </p:cNvPr>
          <p:cNvSpPr txBox="1"/>
          <p:nvPr/>
        </p:nvSpPr>
        <p:spPr>
          <a:xfrm>
            <a:off x="288183" y="9096459"/>
            <a:ext cx="17390217" cy="1115690"/>
          </a:xfrm>
          <a:prstGeom prst="rect">
            <a:avLst/>
          </a:prstGeom>
        </p:spPr>
        <p:txBody>
          <a:bodyPr wrap="square" lIns="0" tIns="0" rIns="0" bIns="0" rtlCol="0" anchor="t">
            <a:spAutoFit/>
          </a:bodyPr>
          <a:lstStyle/>
          <a:p>
            <a:pPr marL="0" lvl="0" indent="0" algn="ctr">
              <a:lnSpc>
                <a:spcPts val="9600"/>
              </a:lnSpc>
            </a:pPr>
            <a:r>
              <a:rPr lang="en-US" sz="5000" spc="600" dirty="0">
                <a:solidFill>
                  <a:schemeClr val="bg1"/>
                </a:solidFill>
                <a:latin typeface="Rustic Printed"/>
              </a:rPr>
              <a:t>TOTAL OF </a:t>
            </a:r>
            <a:r>
              <a:rPr lang="en-US" sz="5000" spc="600" dirty="0">
                <a:solidFill>
                  <a:srgbClr val="FF0000"/>
                </a:solidFill>
                <a:latin typeface="Rustic Printed"/>
              </a:rPr>
              <a:t>80</a:t>
            </a:r>
            <a:r>
              <a:rPr lang="en-US" sz="5000" spc="600" dirty="0">
                <a:solidFill>
                  <a:schemeClr val="bg1"/>
                </a:solidFill>
                <a:latin typeface="Rustic Printed"/>
              </a:rPr>
              <a:t> </a:t>
            </a:r>
            <a:r>
              <a:rPr lang="en-US" sz="5000" spc="-150" dirty="0">
                <a:solidFill>
                  <a:schemeClr val="bg1"/>
                </a:solidFill>
                <a:latin typeface="Dreaming Outloud Script Pro" panose="03050502040304050704" pitchFamily="66" charset="77"/>
                <a:cs typeface="Dreaming Outloud Script Pro" panose="03050502040304050704" pitchFamily="66" charset="77"/>
              </a:rPr>
              <a:t>grade 10-12 </a:t>
            </a:r>
            <a:r>
              <a:rPr lang="en-US" sz="5000" spc="600" dirty="0">
                <a:solidFill>
                  <a:schemeClr val="bg1"/>
                </a:solidFill>
                <a:latin typeface="Rustic Printed"/>
              </a:rPr>
              <a:t>CREDITS </a:t>
            </a:r>
            <a:r>
              <a:rPr lang="en-US" sz="3000" spc="600" dirty="0">
                <a:solidFill>
                  <a:schemeClr val="bg1"/>
                </a:solidFill>
                <a:latin typeface="Rustic Printed"/>
              </a:rPr>
              <a:t>(4 credits per course)</a:t>
            </a:r>
          </a:p>
        </p:txBody>
      </p:sp>
      <p:pic>
        <p:nvPicPr>
          <p:cNvPr id="7" name="Picture 6">
            <a:extLst>
              <a:ext uri="{FF2B5EF4-FFF2-40B4-BE49-F238E27FC236}">
                <a16:creationId xmlns:a16="http://schemas.microsoft.com/office/drawing/2014/main" id="{3365922B-A9B8-2468-DF41-D52672EB86AC}"/>
              </a:ext>
            </a:extLst>
          </p:cNvPr>
          <p:cNvPicPr>
            <a:picLocks noChangeAspect="1"/>
          </p:cNvPicPr>
          <p:nvPr/>
        </p:nvPicPr>
        <p:blipFill>
          <a:blip r:embed="rId3"/>
          <a:stretch>
            <a:fillRect/>
          </a:stretch>
        </p:blipFill>
        <p:spPr>
          <a:xfrm>
            <a:off x="288183" y="-238780"/>
            <a:ext cx="7772400" cy="10058400"/>
          </a:xfrm>
          <a:prstGeom prst="rect">
            <a:avLst/>
          </a:prstGeom>
        </p:spPr>
      </p:pic>
      <p:sp>
        <p:nvSpPr>
          <p:cNvPr id="9" name="Left Arrow 8">
            <a:extLst>
              <a:ext uri="{FF2B5EF4-FFF2-40B4-BE49-F238E27FC236}">
                <a16:creationId xmlns:a16="http://schemas.microsoft.com/office/drawing/2014/main" id="{0795862E-C41E-5FB4-1459-4D2904D5F99B}"/>
              </a:ext>
            </a:extLst>
          </p:cNvPr>
          <p:cNvSpPr/>
          <p:nvPr/>
        </p:nvSpPr>
        <p:spPr>
          <a:xfrm>
            <a:off x="7658102" y="6045374"/>
            <a:ext cx="5257800" cy="7837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6">
            <a:extLst>
              <a:ext uri="{FF2B5EF4-FFF2-40B4-BE49-F238E27FC236}">
                <a16:creationId xmlns:a16="http://schemas.microsoft.com/office/drawing/2014/main" id="{2556F5E8-90D8-B22C-CEC8-6318F359F626}"/>
              </a:ext>
            </a:extLst>
          </p:cNvPr>
          <p:cNvSpPr txBox="1"/>
          <p:nvPr/>
        </p:nvSpPr>
        <p:spPr>
          <a:xfrm>
            <a:off x="12512521" y="2638761"/>
            <a:ext cx="5943600" cy="1115690"/>
          </a:xfrm>
          <a:prstGeom prst="rect">
            <a:avLst/>
          </a:prstGeom>
        </p:spPr>
        <p:txBody>
          <a:bodyPr wrap="square" lIns="0" tIns="0" rIns="0" bIns="0" rtlCol="0" anchor="t">
            <a:spAutoFit/>
          </a:bodyPr>
          <a:lstStyle/>
          <a:p>
            <a:pPr marL="0" lvl="0" indent="0" algn="ctr">
              <a:lnSpc>
                <a:spcPts val="9600"/>
              </a:lnSpc>
            </a:pPr>
            <a:r>
              <a:rPr lang="en-US" sz="5000" spc="-150" dirty="0">
                <a:latin typeface="Rustic Printed"/>
              </a:rPr>
              <a:t>Required Courses</a:t>
            </a:r>
          </a:p>
        </p:txBody>
      </p:sp>
      <p:sp>
        <p:nvSpPr>
          <p:cNvPr id="16" name="TextBox 6">
            <a:extLst>
              <a:ext uri="{FF2B5EF4-FFF2-40B4-BE49-F238E27FC236}">
                <a16:creationId xmlns:a16="http://schemas.microsoft.com/office/drawing/2014/main" id="{61720B72-600B-6E71-4BE9-9A7024DA3F6F}"/>
              </a:ext>
            </a:extLst>
          </p:cNvPr>
          <p:cNvSpPr txBox="1"/>
          <p:nvPr/>
        </p:nvSpPr>
        <p:spPr>
          <a:xfrm>
            <a:off x="12458702" y="5751027"/>
            <a:ext cx="5943600" cy="1115690"/>
          </a:xfrm>
          <a:prstGeom prst="rect">
            <a:avLst/>
          </a:prstGeom>
        </p:spPr>
        <p:txBody>
          <a:bodyPr wrap="square" lIns="0" tIns="0" rIns="0" bIns="0" rtlCol="0" anchor="t">
            <a:spAutoFit/>
          </a:bodyPr>
          <a:lstStyle/>
          <a:p>
            <a:pPr marL="0" lvl="0" indent="0" algn="ctr">
              <a:lnSpc>
                <a:spcPts val="9600"/>
              </a:lnSpc>
            </a:pPr>
            <a:r>
              <a:rPr lang="en-US" sz="5000" spc="-150" dirty="0">
                <a:latin typeface="Rustic Printed"/>
              </a:rPr>
              <a:t>Elective Courses</a:t>
            </a:r>
          </a:p>
        </p:txBody>
      </p:sp>
      <p:sp>
        <p:nvSpPr>
          <p:cNvPr id="17" name="Left Arrow 16">
            <a:extLst>
              <a:ext uri="{FF2B5EF4-FFF2-40B4-BE49-F238E27FC236}">
                <a16:creationId xmlns:a16="http://schemas.microsoft.com/office/drawing/2014/main" id="{910A57F7-2793-581E-253A-A55EFB5CF7AF}"/>
              </a:ext>
            </a:extLst>
          </p:cNvPr>
          <p:cNvSpPr/>
          <p:nvPr/>
        </p:nvSpPr>
        <p:spPr>
          <a:xfrm>
            <a:off x="7620000" y="2970708"/>
            <a:ext cx="5257800" cy="7837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4">
            <a:extLst>
              <a:ext uri="{FF2B5EF4-FFF2-40B4-BE49-F238E27FC236}">
                <a16:creationId xmlns:a16="http://schemas.microsoft.com/office/drawing/2014/main" id="{EA2D4200-7191-702A-2E42-DC0DC8A2AE37}"/>
              </a:ext>
            </a:extLst>
          </p:cNvPr>
          <p:cNvSpPr/>
          <p:nvPr/>
        </p:nvSpPr>
        <p:spPr>
          <a:xfrm>
            <a:off x="6781800" y="4198523"/>
            <a:ext cx="465221" cy="533400"/>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sp>
        <p:nvSpPr>
          <p:cNvPr id="19" name="Freeform 4">
            <a:extLst>
              <a:ext uri="{FF2B5EF4-FFF2-40B4-BE49-F238E27FC236}">
                <a16:creationId xmlns:a16="http://schemas.microsoft.com/office/drawing/2014/main" id="{FB341D84-7B36-5872-43E8-EE24B027F8BA}"/>
              </a:ext>
            </a:extLst>
          </p:cNvPr>
          <p:cNvSpPr/>
          <p:nvPr/>
        </p:nvSpPr>
        <p:spPr>
          <a:xfrm>
            <a:off x="6836499" y="6732565"/>
            <a:ext cx="465221" cy="533400"/>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grpSp>
        <p:nvGrpSpPr>
          <p:cNvPr id="22" name="Group 3">
            <a:extLst>
              <a:ext uri="{FF2B5EF4-FFF2-40B4-BE49-F238E27FC236}">
                <a16:creationId xmlns:a16="http://schemas.microsoft.com/office/drawing/2014/main" id="{3604C691-4378-DB0F-350B-987F9C5E2E42}"/>
              </a:ext>
            </a:extLst>
          </p:cNvPr>
          <p:cNvGrpSpPr/>
          <p:nvPr/>
        </p:nvGrpSpPr>
        <p:grpSpPr>
          <a:xfrm>
            <a:off x="7658102" y="7902430"/>
            <a:ext cx="10018752" cy="1115691"/>
            <a:chOff x="0" y="0"/>
            <a:chExt cx="4274726" cy="2167467"/>
          </a:xfrm>
          <a:solidFill>
            <a:srgbClr val="002060"/>
          </a:solidFill>
        </p:grpSpPr>
        <p:sp>
          <p:nvSpPr>
            <p:cNvPr id="23" name="Freeform 4">
              <a:extLst>
                <a:ext uri="{FF2B5EF4-FFF2-40B4-BE49-F238E27FC236}">
                  <a16:creationId xmlns:a16="http://schemas.microsoft.com/office/drawing/2014/main" id="{61572FB5-B617-C394-50F0-4990B6542BA4}"/>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grpFill/>
            <a:ln>
              <a:solidFill>
                <a:schemeClr val="accent1"/>
              </a:solidFill>
            </a:ln>
          </p:spPr>
          <p:txBody>
            <a:bodyPr/>
            <a:lstStyle/>
            <a:p>
              <a:endParaRPr lang="en-US">
                <a:solidFill>
                  <a:schemeClr val="bg1"/>
                </a:solidFill>
              </a:endParaRPr>
            </a:p>
          </p:txBody>
        </p:sp>
        <p:sp>
          <p:nvSpPr>
            <p:cNvPr id="24" name="TextBox 5">
              <a:extLst>
                <a:ext uri="{FF2B5EF4-FFF2-40B4-BE49-F238E27FC236}">
                  <a16:creationId xmlns:a16="http://schemas.microsoft.com/office/drawing/2014/main" id="{B1132BD0-B2FB-C04D-1F63-3DC1DD153700}"/>
                </a:ext>
              </a:extLst>
            </p:cNvPr>
            <p:cNvSpPr txBox="1"/>
            <p:nvPr/>
          </p:nvSpPr>
          <p:spPr>
            <a:xfrm>
              <a:off x="0" y="-38100"/>
              <a:ext cx="4274726" cy="2205567"/>
            </a:xfrm>
            <a:prstGeom prst="rect">
              <a:avLst/>
            </a:prstGeom>
            <a:grpFill/>
            <a:ln>
              <a:solidFill>
                <a:schemeClr val="accent1"/>
              </a:solidFill>
            </a:ln>
          </p:spPr>
          <p:txBody>
            <a:bodyPr lIns="50800" tIns="50800" rIns="50800" bIns="50800" rtlCol="0" anchor="ctr"/>
            <a:lstStyle/>
            <a:p>
              <a:pPr algn="ctr">
                <a:lnSpc>
                  <a:spcPts val="2659"/>
                </a:lnSpc>
                <a:spcBef>
                  <a:spcPct val="0"/>
                </a:spcBef>
              </a:pPr>
              <a:endParaRPr>
                <a:solidFill>
                  <a:schemeClr val="bg1"/>
                </a:solidFill>
              </a:endParaRPr>
            </a:p>
          </p:txBody>
        </p:sp>
      </p:grpSp>
      <p:sp>
        <p:nvSpPr>
          <p:cNvPr id="21" name="TextBox 5">
            <a:extLst>
              <a:ext uri="{FF2B5EF4-FFF2-40B4-BE49-F238E27FC236}">
                <a16:creationId xmlns:a16="http://schemas.microsoft.com/office/drawing/2014/main" id="{C3D0098D-62A2-8D36-04B8-280D06629977}"/>
              </a:ext>
            </a:extLst>
          </p:cNvPr>
          <p:cNvSpPr txBox="1"/>
          <p:nvPr/>
        </p:nvSpPr>
        <p:spPr>
          <a:xfrm>
            <a:off x="7203312" y="8242462"/>
            <a:ext cx="11014588" cy="538609"/>
          </a:xfrm>
          <a:prstGeom prst="rect">
            <a:avLst/>
          </a:prstGeom>
        </p:spPr>
        <p:txBody>
          <a:bodyPr wrap="square" lIns="0" tIns="0" rIns="0" bIns="0" rtlCol="0" anchor="t">
            <a:spAutoFit/>
          </a:bodyPr>
          <a:lstStyle/>
          <a:p>
            <a:pPr marL="0" lvl="0" indent="0" algn="ctr"/>
            <a:r>
              <a:rPr lang="en-US" sz="3500" spc="-150" dirty="0">
                <a:solidFill>
                  <a:schemeClr val="bg2"/>
                </a:solidFill>
                <a:latin typeface="Rustic Printed"/>
              </a:rPr>
              <a:t>PATH TO GRADUATE STARTS WITH GRADE 10 LEVEL COURSES</a:t>
            </a:r>
          </a:p>
        </p:txBody>
      </p:sp>
    </p:spTree>
    <p:extLst>
      <p:ext uri="{BB962C8B-B14F-4D97-AF65-F5344CB8AC3E}">
        <p14:creationId xmlns:p14="http://schemas.microsoft.com/office/powerpoint/2010/main" val="1332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p:bldP spid="16" grpId="0"/>
      <p:bldP spid="17" grpId="0" animBg="1"/>
      <p:bldP spid="18" grpId="0" animBg="1"/>
      <p:bldP spid="19"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3F3F-9EE6-193D-C3DA-804DB12FF4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D404E3-DCE9-E5FC-2864-028BFDFA1659}"/>
              </a:ext>
            </a:extLst>
          </p:cNvPr>
          <p:cNvSpPr/>
          <p:nvPr/>
        </p:nvSpPr>
        <p:spPr>
          <a:xfrm>
            <a:off x="0" y="354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grpSp>
        <p:nvGrpSpPr>
          <p:cNvPr id="3" name="Group 3">
            <a:extLst>
              <a:ext uri="{FF2B5EF4-FFF2-40B4-BE49-F238E27FC236}">
                <a16:creationId xmlns:a16="http://schemas.microsoft.com/office/drawing/2014/main" id="{67938B8D-F9EE-2B6C-BCFF-17957DD42343}"/>
              </a:ext>
            </a:extLst>
          </p:cNvPr>
          <p:cNvGrpSpPr/>
          <p:nvPr/>
        </p:nvGrpSpPr>
        <p:grpSpPr>
          <a:xfrm>
            <a:off x="228600" y="190458"/>
            <a:ext cx="17830800" cy="9677400"/>
            <a:chOff x="0" y="0"/>
            <a:chExt cx="4274726" cy="2167467"/>
          </a:xfrm>
        </p:grpSpPr>
        <p:sp>
          <p:nvSpPr>
            <p:cNvPr id="4" name="Freeform 4">
              <a:extLst>
                <a:ext uri="{FF2B5EF4-FFF2-40B4-BE49-F238E27FC236}">
                  <a16:creationId xmlns:a16="http://schemas.microsoft.com/office/drawing/2014/main" id="{4D8C8196-9C4C-2284-9DCB-03E64B07EEF5}"/>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5" name="TextBox 5">
              <a:extLst>
                <a:ext uri="{FF2B5EF4-FFF2-40B4-BE49-F238E27FC236}">
                  <a16:creationId xmlns:a16="http://schemas.microsoft.com/office/drawing/2014/main" id="{0467241D-E15C-C14E-F406-854592A4D9E2}"/>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3DDB8E63-03D2-9ED2-EE7E-9BD7A969AE5F}"/>
              </a:ext>
            </a:extLst>
          </p:cNvPr>
          <p:cNvSpPr txBox="1"/>
          <p:nvPr/>
        </p:nvSpPr>
        <p:spPr>
          <a:xfrm>
            <a:off x="228600" y="688930"/>
            <a:ext cx="17534454" cy="1247970"/>
          </a:xfrm>
          <a:prstGeom prst="rect">
            <a:avLst/>
          </a:prstGeom>
        </p:spPr>
        <p:txBody>
          <a:bodyPr wrap="square" lIns="0" tIns="0" rIns="0" bIns="0" rtlCol="0" anchor="t">
            <a:spAutoFit/>
          </a:bodyPr>
          <a:lstStyle/>
          <a:p>
            <a:pPr marL="0" lvl="0" indent="0" algn="ctr">
              <a:lnSpc>
                <a:spcPts val="9600"/>
              </a:lnSpc>
            </a:pPr>
            <a:r>
              <a:rPr lang="en-US" sz="9000" spc="-150" dirty="0">
                <a:solidFill>
                  <a:schemeClr val="bg1"/>
                </a:solidFill>
                <a:latin typeface="Rustic Printed"/>
              </a:rPr>
              <a:t>Example of a grade 9 student schedule</a:t>
            </a:r>
          </a:p>
        </p:txBody>
      </p:sp>
      <p:sp>
        <p:nvSpPr>
          <p:cNvPr id="12" name="Freeform 4">
            <a:extLst>
              <a:ext uri="{FF2B5EF4-FFF2-40B4-BE49-F238E27FC236}">
                <a16:creationId xmlns:a16="http://schemas.microsoft.com/office/drawing/2014/main" id="{7B2D2C55-8D97-0BC9-A8F6-2586CD09DF27}"/>
              </a:ext>
            </a:extLst>
          </p:cNvPr>
          <p:cNvSpPr/>
          <p:nvPr/>
        </p:nvSpPr>
        <p:spPr>
          <a:xfrm>
            <a:off x="609600" y="2149122"/>
            <a:ext cx="16687800" cy="744894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C5CB0D41-3255-A744-4887-B6C75183C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3700" y="2269410"/>
            <a:ext cx="12039600" cy="7265937"/>
          </a:xfrm>
          <a:prstGeom prst="rect">
            <a:avLst/>
          </a:prstGeom>
        </p:spPr>
      </p:pic>
      <p:sp>
        <p:nvSpPr>
          <p:cNvPr id="13" name="Freeform 4">
            <a:extLst>
              <a:ext uri="{FF2B5EF4-FFF2-40B4-BE49-F238E27FC236}">
                <a16:creationId xmlns:a16="http://schemas.microsoft.com/office/drawing/2014/main" id="{F8F1A8A7-C03F-6A6E-87FA-80FA31F162F9}"/>
              </a:ext>
            </a:extLst>
          </p:cNvPr>
          <p:cNvSpPr/>
          <p:nvPr/>
        </p:nvSpPr>
        <p:spPr>
          <a:xfrm>
            <a:off x="3124200" y="3771900"/>
            <a:ext cx="6629400"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dirty="0"/>
          </a:p>
        </p:txBody>
      </p:sp>
      <p:sp>
        <p:nvSpPr>
          <p:cNvPr id="16" name="Freeform 4">
            <a:extLst>
              <a:ext uri="{FF2B5EF4-FFF2-40B4-BE49-F238E27FC236}">
                <a16:creationId xmlns:a16="http://schemas.microsoft.com/office/drawing/2014/main" id="{9303D598-91DE-DA26-84D1-6C5E461DB2A5}"/>
              </a:ext>
            </a:extLst>
          </p:cNvPr>
          <p:cNvSpPr/>
          <p:nvPr/>
        </p:nvSpPr>
        <p:spPr>
          <a:xfrm>
            <a:off x="3108702" y="6733098"/>
            <a:ext cx="7399421"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sp>
        <p:nvSpPr>
          <p:cNvPr id="7" name="Freeform 4">
            <a:extLst>
              <a:ext uri="{FF2B5EF4-FFF2-40B4-BE49-F238E27FC236}">
                <a16:creationId xmlns:a16="http://schemas.microsoft.com/office/drawing/2014/main" id="{B0D9821F-8577-D0B9-B6BF-B56478260210}"/>
              </a:ext>
            </a:extLst>
          </p:cNvPr>
          <p:cNvSpPr/>
          <p:nvPr/>
        </p:nvSpPr>
        <p:spPr>
          <a:xfrm>
            <a:off x="3143573" y="7465193"/>
            <a:ext cx="7676827"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sp>
        <p:nvSpPr>
          <p:cNvPr id="9" name="Freeform 4">
            <a:extLst>
              <a:ext uri="{FF2B5EF4-FFF2-40B4-BE49-F238E27FC236}">
                <a16:creationId xmlns:a16="http://schemas.microsoft.com/office/drawing/2014/main" id="{5834DD73-DF9B-16BE-E736-F3EEE3E68AC2}"/>
              </a:ext>
            </a:extLst>
          </p:cNvPr>
          <p:cNvSpPr/>
          <p:nvPr/>
        </p:nvSpPr>
        <p:spPr>
          <a:xfrm>
            <a:off x="3143573" y="4528124"/>
            <a:ext cx="6629400"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
        <p:nvSpPr>
          <p:cNvPr id="10" name="Freeform 4">
            <a:extLst>
              <a:ext uri="{FF2B5EF4-FFF2-40B4-BE49-F238E27FC236}">
                <a16:creationId xmlns:a16="http://schemas.microsoft.com/office/drawing/2014/main" id="{C049BAC3-35BA-1E4E-A6C6-B67E9F92E92E}"/>
              </a:ext>
            </a:extLst>
          </p:cNvPr>
          <p:cNvSpPr/>
          <p:nvPr/>
        </p:nvSpPr>
        <p:spPr>
          <a:xfrm>
            <a:off x="3108702" y="5219700"/>
            <a:ext cx="6949698"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
        <p:nvSpPr>
          <p:cNvPr id="11" name="Freeform 4">
            <a:extLst>
              <a:ext uri="{FF2B5EF4-FFF2-40B4-BE49-F238E27FC236}">
                <a16:creationId xmlns:a16="http://schemas.microsoft.com/office/drawing/2014/main" id="{70FB785A-47CA-86EA-7BB9-5C1DAB2049BF}"/>
              </a:ext>
            </a:extLst>
          </p:cNvPr>
          <p:cNvSpPr/>
          <p:nvPr/>
        </p:nvSpPr>
        <p:spPr>
          <a:xfrm>
            <a:off x="3091912" y="5955691"/>
            <a:ext cx="7957088"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
        <p:nvSpPr>
          <p:cNvPr id="14" name="Freeform 4">
            <a:extLst>
              <a:ext uri="{FF2B5EF4-FFF2-40B4-BE49-F238E27FC236}">
                <a16:creationId xmlns:a16="http://schemas.microsoft.com/office/drawing/2014/main" id="{EADB68DC-1627-AD2A-9FFC-2A5B6A00D253}"/>
              </a:ext>
            </a:extLst>
          </p:cNvPr>
          <p:cNvSpPr/>
          <p:nvPr/>
        </p:nvSpPr>
        <p:spPr>
          <a:xfrm>
            <a:off x="3107410" y="8214405"/>
            <a:ext cx="7957088"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
        <p:nvSpPr>
          <p:cNvPr id="15" name="Freeform 4">
            <a:extLst>
              <a:ext uri="{FF2B5EF4-FFF2-40B4-BE49-F238E27FC236}">
                <a16:creationId xmlns:a16="http://schemas.microsoft.com/office/drawing/2014/main" id="{66C9783F-42E1-418A-04BE-BEC7DAB722C3}"/>
              </a:ext>
            </a:extLst>
          </p:cNvPr>
          <p:cNvSpPr/>
          <p:nvPr/>
        </p:nvSpPr>
        <p:spPr>
          <a:xfrm>
            <a:off x="3107410" y="8891705"/>
            <a:ext cx="7957088"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196599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EB21A-E7D6-17C5-6D3F-83C068EEB2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C2794F-B291-2203-B725-D33B174475F7}"/>
              </a:ext>
            </a:extLst>
          </p:cNvPr>
          <p:cNvSpPr/>
          <p:nvPr/>
        </p:nvSpPr>
        <p:spPr>
          <a:xfrm>
            <a:off x="-1549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pic>
        <p:nvPicPr>
          <p:cNvPr id="5" name="Picture 4" descr="A screenshot of a computer&#10;&#10;AI-generated content may be incorrect.">
            <a:extLst>
              <a:ext uri="{FF2B5EF4-FFF2-40B4-BE49-F238E27FC236}">
                <a16:creationId xmlns:a16="http://schemas.microsoft.com/office/drawing/2014/main" id="{9DBFFD1C-5A11-6463-248D-840EFB5C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28700"/>
            <a:ext cx="11325318" cy="5175742"/>
          </a:xfrm>
          <a:prstGeom prst="rect">
            <a:avLst/>
          </a:prstGeom>
        </p:spPr>
      </p:pic>
      <p:sp>
        <p:nvSpPr>
          <p:cNvPr id="9" name="TextBox 8">
            <a:extLst>
              <a:ext uri="{FF2B5EF4-FFF2-40B4-BE49-F238E27FC236}">
                <a16:creationId xmlns:a16="http://schemas.microsoft.com/office/drawing/2014/main" id="{E82D27A2-03B9-59C6-EE88-6F38355AC454}"/>
              </a:ext>
            </a:extLst>
          </p:cNvPr>
          <p:cNvSpPr txBox="1"/>
          <p:nvPr/>
        </p:nvSpPr>
        <p:spPr>
          <a:xfrm>
            <a:off x="585061" y="316436"/>
            <a:ext cx="32004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Semester 1</a:t>
            </a:r>
          </a:p>
        </p:txBody>
      </p:sp>
      <p:sp>
        <p:nvSpPr>
          <p:cNvPr id="10" name="TextBox 9">
            <a:extLst>
              <a:ext uri="{FF2B5EF4-FFF2-40B4-BE49-F238E27FC236}">
                <a16:creationId xmlns:a16="http://schemas.microsoft.com/office/drawing/2014/main" id="{C8F1C7EE-5BEC-8A7F-82B6-B1403E52311C}"/>
              </a:ext>
            </a:extLst>
          </p:cNvPr>
          <p:cNvSpPr txBox="1"/>
          <p:nvPr/>
        </p:nvSpPr>
        <p:spPr>
          <a:xfrm>
            <a:off x="7385896" y="4451506"/>
            <a:ext cx="32004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Semester 2</a:t>
            </a:r>
          </a:p>
        </p:txBody>
      </p:sp>
      <p:sp>
        <p:nvSpPr>
          <p:cNvPr id="3" name="Freeform 4">
            <a:extLst>
              <a:ext uri="{FF2B5EF4-FFF2-40B4-BE49-F238E27FC236}">
                <a16:creationId xmlns:a16="http://schemas.microsoft.com/office/drawing/2014/main" id="{16B4537F-5BA5-39DB-D72C-550705BF22E3}"/>
              </a:ext>
            </a:extLst>
          </p:cNvPr>
          <p:cNvSpPr/>
          <p:nvPr/>
        </p:nvSpPr>
        <p:spPr>
          <a:xfrm>
            <a:off x="1752600" y="1787380"/>
            <a:ext cx="10182318" cy="1070120"/>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sp>
        <p:nvSpPr>
          <p:cNvPr id="4" name="Freeform 4">
            <a:extLst>
              <a:ext uri="{FF2B5EF4-FFF2-40B4-BE49-F238E27FC236}">
                <a16:creationId xmlns:a16="http://schemas.microsoft.com/office/drawing/2014/main" id="{306B44FE-393E-E39A-E0A4-596F31F4E9BE}"/>
              </a:ext>
            </a:extLst>
          </p:cNvPr>
          <p:cNvSpPr/>
          <p:nvPr/>
        </p:nvSpPr>
        <p:spPr>
          <a:xfrm>
            <a:off x="1752600" y="5063980"/>
            <a:ext cx="10182318" cy="1070120"/>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D8411E76-4810-689C-1CF7-A458B8EC9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230" y="5157061"/>
            <a:ext cx="10516819" cy="4821608"/>
          </a:xfrm>
          <a:prstGeom prst="rect">
            <a:avLst/>
          </a:prstGeom>
        </p:spPr>
      </p:pic>
      <p:sp>
        <p:nvSpPr>
          <p:cNvPr id="6" name="Freeform 4">
            <a:extLst>
              <a:ext uri="{FF2B5EF4-FFF2-40B4-BE49-F238E27FC236}">
                <a16:creationId xmlns:a16="http://schemas.microsoft.com/office/drawing/2014/main" id="{81F06032-239B-10AA-0E05-4032CC6BD8DA}"/>
              </a:ext>
            </a:extLst>
          </p:cNvPr>
          <p:cNvSpPr/>
          <p:nvPr/>
        </p:nvSpPr>
        <p:spPr>
          <a:xfrm>
            <a:off x="8382000" y="6850169"/>
            <a:ext cx="10182318" cy="1070120"/>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C000"/>
            </a:solidFill>
          </a:ln>
        </p:spPr>
        <p:txBody>
          <a:bodyPr/>
          <a:lstStyle/>
          <a:p>
            <a:endParaRPr lang="en-US"/>
          </a:p>
        </p:txBody>
      </p:sp>
    </p:spTree>
    <p:extLst>
      <p:ext uri="{BB962C8B-B14F-4D97-AF65-F5344CB8AC3E}">
        <p14:creationId xmlns:p14="http://schemas.microsoft.com/office/powerpoint/2010/main" val="181640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5810-59AE-A856-88A6-DC222B83F7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C83319-C619-8660-D9C8-B57FB76E89C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grpSp>
        <p:nvGrpSpPr>
          <p:cNvPr id="3" name="Group 3">
            <a:extLst>
              <a:ext uri="{FF2B5EF4-FFF2-40B4-BE49-F238E27FC236}">
                <a16:creationId xmlns:a16="http://schemas.microsoft.com/office/drawing/2014/main" id="{070D031C-8E25-EC98-F10D-6E271C7A1CBD}"/>
              </a:ext>
            </a:extLst>
          </p:cNvPr>
          <p:cNvGrpSpPr/>
          <p:nvPr/>
        </p:nvGrpSpPr>
        <p:grpSpPr>
          <a:xfrm>
            <a:off x="228600" y="190458"/>
            <a:ext cx="17830800" cy="9677400"/>
            <a:chOff x="0" y="0"/>
            <a:chExt cx="4274726" cy="2167467"/>
          </a:xfrm>
        </p:grpSpPr>
        <p:sp>
          <p:nvSpPr>
            <p:cNvPr id="4" name="Freeform 4">
              <a:extLst>
                <a:ext uri="{FF2B5EF4-FFF2-40B4-BE49-F238E27FC236}">
                  <a16:creationId xmlns:a16="http://schemas.microsoft.com/office/drawing/2014/main" id="{1DD3672F-97CE-3B01-C9E9-3CEA45ED0C5B}"/>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5" name="TextBox 5">
              <a:extLst>
                <a:ext uri="{FF2B5EF4-FFF2-40B4-BE49-F238E27FC236}">
                  <a16:creationId xmlns:a16="http://schemas.microsoft.com/office/drawing/2014/main" id="{015BC17C-E352-7AAD-7E46-BBB7253BE58C}"/>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B6825EB1-BEF3-7CA5-34FF-27ED5036E381}"/>
              </a:ext>
            </a:extLst>
          </p:cNvPr>
          <p:cNvSpPr txBox="1"/>
          <p:nvPr/>
        </p:nvSpPr>
        <p:spPr>
          <a:xfrm>
            <a:off x="228600" y="688930"/>
            <a:ext cx="17534454" cy="1247970"/>
          </a:xfrm>
          <a:prstGeom prst="rect">
            <a:avLst/>
          </a:prstGeom>
        </p:spPr>
        <p:txBody>
          <a:bodyPr wrap="square" lIns="0" tIns="0" rIns="0" bIns="0" rtlCol="0" anchor="t">
            <a:spAutoFit/>
          </a:bodyPr>
          <a:lstStyle/>
          <a:p>
            <a:pPr marL="0" lvl="0" indent="0" algn="ctr">
              <a:lnSpc>
                <a:spcPts val="9600"/>
              </a:lnSpc>
            </a:pPr>
            <a:r>
              <a:rPr lang="en-US" sz="9000" spc="-150" dirty="0">
                <a:solidFill>
                  <a:schemeClr val="bg1"/>
                </a:solidFill>
                <a:latin typeface="Rustic Printed"/>
              </a:rPr>
              <a:t>Example of a grade 9 student schedule</a:t>
            </a:r>
          </a:p>
        </p:txBody>
      </p:sp>
      <p:sp>
        <p:nvSpPr>
          <p:cNvPr id="12" name="Freeform 4">
            <a:extLst>
              <a:ext uri="{FF2B5EF4-FFF2-40B4-BE49-F238E27FC236}">
                <a16:creationId xmlns:a16="http://schemas.microsoft.com/office/drawing/2014/main" id="{FBE4E59A-AD3D-D607-F0F4-668FDAF33D7A}"/>
              </a:ext>
            </a:extLst>
          </p:cNvPr>
          <p:cNvSpPr/>
          <p:nvPr/>
        </p:nvSpPr>
        <p:spPr>
          <a:xfrm>
            <a:off x="609600" y="2149122"/>
            <a:ext cx="16687800" cy="744894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B7E48285-6BD6-C80F-1295-47FB175A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3700" y="2269410"/>
            <a:ext cx="12039600" cy="7265937"/>
          </a:xfrm>
          <a:prstGeom prst="rect">
            <a:avLst/>
          </a:prstGeom>
        </p:spPr>
      </p:pic>
      <p:sp>
        <p:nvSpPr>
          <p:cNvPr id="13" name="Freeform 4">
            <a:extLst>
              <a:ext uri="{FF2B5EF4-FFF2-40B4-BE49-F238E27FC236}">
                <a16:creationId xmlns:a16="http://schemas.microsoft.com/office/drawing/2014/main" id="{AEC335A3-9E88-89A4-E869-A8129368B374}"/>
              </a:ext>
            </a:extLst>
          </p:cNvPr>
          <p:cNvSpPr/>
          <p:nvPr/>
        </p:nvSpPr>
        <p:spPr>
          <a:xfrm>
            <a:off x="6096000" y="6743700"/>
            <a:ext cx="685800"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
        <p:nvSpPr>
          <p:cNvPr id="16" name="Freeform 4">
            <a:extLst>
              <a:ext uri="{FF2B5EF4-FFF2-40B4-BE49-F238E27FC236}">
                <a16:creationId xmlns:a16="http://schemas.microsoft.com/office/drawing/2014/main" id="{9501509F-F84B-9943-41A2-351C356440D8}"/>
              </a:ext>
            </a:extLst>
          </p:cNvPr>
          <p:cNvSpPr/>
          <p:nvPr/>
        </p:nvSpPr>
        <p:spPr>
          <a:xfrm>
            <a:off x="6096000" y="7473588"/>
            <a:ext cx="685800"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3506462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D4AB4-EA5C-123D-0CFF-CC64D42630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E14B33-AF9D-C97F-A781-681CF5B504F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pic>
        <p:nvPicPr>
          <p:cNvPr id="9" name="Picture 8">
            <a:extLst>
              <a:ext uri="{FF2B5EF4-FFF2-40B4-BE49-F238E27FC236}">
                <a16:creationId xmlns:a16="http://schemas.microsoft.com/office/drawing/2014/main" id="{F80C85B0-B507-D3B4-FD6F-8E4AA4163A10}"/>
              </a:ext>
            </a:extLst>
          </p:cNvPr>
          <p:cNvPicPr>
            <a:picLocks noChangeAspect="1"/>
          </p:cNvPicPr>
          <p:nvPr/>
        </p:nvPicPr>
        <p:blipFill>
          <a:blip r:embed="rId3"/>
          <a:stretch>
            <a:fillRect/>
          </a:stretch>
        </p:blipFill>
        <p:spPr>
          <a:xfrm>
            <a:off x="-1014663" y="-3848100"/>
            <a:ext cx="19278600" cy="24948775"/>
          </a:xfrm>
          <a:prstGeom prst="rect">
            <a:avLst/>
          </a:prstGeom>
        </p:spPr>
      </p:pic>
      <p:pic>
        <p:nvPicPr>
          <p:cNvPr id="17" name="Picture 16">
            <a:extLst>
              <a:ext uri="{FF2B5EF4-FFF2-40B4-BE49-F238E27FC236}">
                <a16:creationId xmlns:a16="http://schemas.microsoft.com/office/drawing/2014/main" id="{8E30EAE7-2B1E-CE3C-6EDE-6CB2F72A3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7124700"/>
            <a:ext cx="5048250" cy="547641"/>
          </a:xfrm>
          <a:prstGeom prst="rect">
            <a:avLst/>
          </a:prstGeom>
        </p:spPr>
      </p:pic>
      <p:sp>
        <p:nvSpPr>
          <p:cNvPr id="18" name="Freeform 4">
            <a:extLst>
              <a:ext uri="{FF2B5EF4-FFF2-40B4-BE49-F238E27FC236}">
                <a16:creationId xmlns:a16="http://schemas.microsoft.com/office/drawing/2014/main" id="{7AEA0B73-9F42-0E30-6D4E-D319420119F1}"/>
              </a:ext>
            </a:extLst>
          </p:cNvPr>
          <p:cNvSpPr/>
          <p:nvPr/>
        </p:nvSpPr>
        <p:spPr>
          <a:xfrm>
            <a:off x="14567608" y="7128339"/>
            <a:ext cx="744411"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401230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79F2-CC8B-348B-C6B8-050525D3DCB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1DA488-B71E-1615-7E17-FAF30709205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pic>
        <p:nvPicPr>
          <p:cNvPr id="9" name="Picture 8">
            <a:extLst>
              <a:ext uri="{FF2B5EF4-FFF2-40B4-BE49-F238E27FC236}">
                <a16:creationId xmlns:a16="http://schemas.microsoft.com/office/drawing/2014/main" id="{5FA2CA63-E18F-0389-BEE7-E51423436A55}"/>
              </a:ext>
            </a:extLst>
          </p:cNvPr>
          <p:cNvPicPr>
            <a:picLocks noChangeAspect="1"/>
          </p:cNvPicPr>
          <p:nvPr/>
        </p:nvPicPr>
        <p:blipFill>
          <a:blip r:embed="rId3"/>
          <a:stretch>
            <a:fillRect/>
          </a:stretch>
        </p:blipFill>
        <p:spPr>
          <a:xfrm>
            <a:off x="-990600" y="-10934700"/>
            <a:ext cx="19278600" cy="24948775"/>
          </a:xfrm>
          <a:prstGeom prst="rect">
            <a:avLst/>
          </a:prstGeom>
        </p:spPr>
      </p:pic>
      <p:pic>
        <p:nvPicPr>
          <p:cNvPr id="6" name="Picture 5">
            <a:extLst>
              <a:ext uri="{FF2B5EF4-FFF2-40B4-BE49-F238E27FC236}">
                <a16:creationId xmlns:a16="http://schemas.microsoft.com/office/drawing/2014/main" id="{F80940B7-73C1-9C9C-4B69-9EDAD8F5B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4686300"/>
            <a:ext cx="5791200" cy="566530"/>
          </a:xfrm>
          <a:prstGeom prst="rect">
            <a:avLst/>
          </a:prstGeom>
        </p:spPr>
      </p:pic>
      <p:sp>
        <p:nvSpPr>
          <p:cNvPr id="8" name="Freeform 4">
            <a:extLst>
              <a:ext uri="{FF2B5EF4-FFF2-40B4-BE49-F238E27FC236}">
                <a16:creationId xmlns:a16="http://schemas.microsoft.com/office/drawing/2014/main" id="{BA38354D-9101-A7C0-F5F0-188A95D6F10E}"/>
              </a:ext>
            </a:extLst>
          </p:cNvPr>
          <p:cNvSpPr/>
          <p:nvPr/>
        </p:nvSpPr>
        <p:spPr>
          <a:xfrm>
            <a:off x="14571789" y="4599498"/>
            <a:ext cx="744411" cy="544002"/>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2336200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D6C3-1BB4-4651-1E9D-CAD69F936C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B62DDF-4376-3066-C9B8-0B200FF3D8E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sp>
        <p:nvSpPr>
          <p:cNvPr id="3" name="TextBox 3">
            <a:extLst>
              <a:ext uri="{FF2B5EF4-FFF2-40B4-BE49-F238E27FC236}">
                <a16:creationId xmlns:a16="http://schemas.microsoft.com/office/drawing/2014/main" id="{A44999DB-468F-0E6B-72B5-89E9D905C50F}"/>
              </a:ext>
            </a:extLst>
          </p:cNvPr>
          <p:cNvSpPr txBox="1"/>
          <p:nvPr/>
        </p:nvSpPr>
        <p:spPr>
          <a:xfrm>
            <a:off x="112283" y="899813"/>
            <a:ext cx="17851042" cy="1151790"/>
          </a:xfrm>
          <a:prstGeom prst="rect">
            <a:avLst/>
          </a:prstGeom>
        </p:spPr>
        <p:txBody>
          <a:bodyPr wrap="square" lIns="0" tIns="0" rIns="0" bIns="0" rtlCol="0" anchor="t">
            <a:spAutoFit/>
          </a:bodyPr>
          <a:lstStyle/>
          <a:p>
            <a:pPr marL="0" lvl="0" indent="0" algn="ctr">
              <a:lnSpc>
                <a:spcPts val="8640"/>
              </a:lnSpc>
              <a:spcBef>
                <a:spcPct val="0"/>
              </a:spcBef>
            </a:pPr>
            <a:r>
              <a:rPr lang="en-US" sz="10000" u="none" strike="noStrike" spc="-540" dirty="0">
                <a:solidFill>
                  <a:srgbClr val="0B4E7C"/>
                </a:solidFill>
                <a:latin typeface="Rustic Printed"/>
              </a:rPr>
              <a:t>How do I </a:t>
            </a:r>
            <a:r>
              <a:rPr lang="en-US" sz="10000" u="sng" strike="noStrike" spc="-540" dirty="0">
                <a:solidFill>
                  <a:srgbClr val="0B4E7C"/>
                </a:solidFill>
                <a:latin typeface="Rustic Printed"/>
              </a:rPr>
              <a:t>CHOOSE</a:t>
            </a:r>
            <a:r>
              <a:rPr lang="en-US" sz="10000" u="none" strike="noStrike" spc="-540" dirty="0">
                <a:solidFill>
                  <a:srgbClr val="0B4E7C"/>
                </a:solidFill>
                <a:latin typeface="Rustic Printed"/>
              </a:rPr>
              <a:t> my elective courses?</a:t>
            </a:r>
          </a:p>
        </p:txBody>
      </p:sp>
      <p:sp>
        <p:nvSpPr>
          <p:cNvPr id="4" name="Freeform 4">
            <a:extLst>
              <a:ext uri="{FF2B5EF4-FFF2-40B4-BE49-F238E27FC236}">
                <a16:creationId xmlns:a16="http://schemas.microsoft.com/office/drawing/2014/main" id="{B9CB14AF-05C8-D79B-86CC-AEC66179ACE2}"/>
              </a:ext>
            </a:extLst>
          </p:cNvPr>
          <p:cNvSpPr/>
          <p:nvPr/>
        </p:nvSpPr>
        <p:spPr>
          <a:xfrm>
            <a:off x="542127" y="2084536"/>
            <a:ext cx="17060073" cy="7783363"/>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7" name="Picture 6" descr="A white and black document with text&#10;&#10;AI-generated content may be incorrect.">
            <a:hlinkClick r:id="rId6"/>
            <a:extLst>
              <a:ext uri="{FF2B5EF4-FFF2-40B4-BE49-F238E27FC236}">
                <a16:creationId xmlns:a16="http://schemas.microsoft.com/office/drawing/2014/main" id="{8BBB91DE-3495-402E-6A6A-0116B0D47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2705100"/>
            <a:ext cx="15535994" cy="6943934"/>
          </a:xfrm>
          <a:prstGeom prst="rect">
            <a:avLst/>
          </a:prstGeom>
        </p:spPr>
      </p:pic>
    </p:spTree>
    <p:extLst>
      <p:ext uri="{BB962C8B-B14F-4D97-AF65-F5344CB8AC3E}">
        <p14:creationId xmlns:p14="http://schemas.microsoft.com/office/powerpoint/2010/main" val="219671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F030-A900-71A4-7704-CF08F4BBBE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E05531-2AF7-CD94-2B6F-EFC15205E84B}"/>
              </a:ext>
            </a:extLst>
          </p:cNvPr>
          <p:cNvSpPr/>
          <p:nvPr/>
        </p:nvSpPr>
        <p:spPr>
          <a:xfrm>
            <a:off x="7620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grpSp>
        <p:nvGrpSpPr>
          <p:cNvPr id="3" name="Group 3">
            <a:extLst>
              <a:ext uri="{FF2B5EF4-FFF2-40B4-BE49-F238E27FC236}">
                <a16:creationId xmlns:a16="http://schemas.microsoft.com/office/drawing/2014/main" id="{A8AA9903-44E1-5763-0C81-D29879C7A928}"/>
              </a:ext>
            </a:extLst>
          </p:cNvPr>
          <p:cNvGrpSpPr/>
          <p:nvPr/>
        </p:nvGrpSpPr>
        <p:grpSpPr>
          <a:xfrm>
            <a:off x="1028700" y="525531"/>
            <a:ext cx="16230600" cy="9677400"/>
            <a:chOff x="0" y="0"/>
            <a:chExt cx="4274726" cy="2167467"/>
          </a:xfrm>
        </p:grpSpPr>
        <p:sp>
          <p:nvSpPr>
            <p:cNvPr id="4" name="Freeform 4">
              <a:extLst>
                <a:ext uri="{FF2B5EF4-FFF2-40B4-BE49-F238E27FC236}">
                  <a16:creationId xmlns:a16="http://schemas.microsoft.com/office/drawing/2014/main" id="{E89A5365-8ED4-6849-064A-38FEF0525EB1}"/>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5" name="TextBox 5">
              <a:extLst>
                <a:ext uri="{FF2B5EF4-FFF2-40B4-BE49-F238E27FC236}">
                  <a16:creationId xmlns:a16="http://schemas.microsoft.com/office/drawing/2014/main" id="{CE729333-5914-2BED-34B0-92B049D0CE39}"/>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653D03C5-D1D9-CF27-9302-07C3D8E1B406}"/>
              </a:ext>
            </a:extLst>
          </p:cNvPr>
          <p:cNvSpPr txBox="1"/>
          <p:nvPr/>
        </p:nvSpPr>
        <p:spPr>
          <a:xfrm>
            <a:off x="2125146" y="1076130"/>
            <a:ext cx="13739743" cy="1247970"/>
          </a:xfrm>
          <a:prstGeom prst="rect">
            <a:avLst/>
          </a:prstGeom>
        </p:spPr>
        <p:txBody>
          <a:bodyPr wrap="square" lIns="0" tIns="0" rIns="0" bIns="0" rtlCol="0" anchor="t">
            <a:spAutoFit/>
          </a:bodyPr>
          <a:lstStyle/>
          <a:p>
            <a:pPr marL="0" lvl="0" indent="0" algn="ctr">
              <a:lnSpc>
                <a:spcPts val="9600"/>
              </a:lnSpc>
            </a:pPr>
            <a:r>
              <a:rPr lang="en-US" sz="10000" spc="-600" dirty="0">
                <a:solidFill>
                  <a:schemeClr val="bg1"/>
                </a:solidFill>
                <a:latin typeface="Rustic Printed"/>
              </a:rPr>
              <a:t>COURSE SELECTIONS</a:t>
            </a:r>
          </a:p>
        </p:txBody>
      </p:sp>
      <p:sp>
        <p:nvSpPr>
          <p:cNvPr id="12" name="Freeform 4">
            <a:extLst>
              <a:ext uri="{FF2B5EF4-FFF2-40B4-BE49-F238E27FC236}">
                <a16:creationId xmlns:a16="http://schemas.microsoft.com/office/drawing/2014/main" id="{33598115-E460-00C1-59F4-60ECA505A2F8}"/>
              </a:ext>
            </a:extLst>
          </p:cNvPr>
          <p:cNvSpPr/>
          <p:nvPr/>
        </p:nvSpPr>
        <p:spPr>
          <a:xfrm>
            <a:off x="1676400" y="2339514"/>
            <a:ext cx="15011400" cy="6049435"/>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aphicFrame>
        <p:nvGraphicFramePr>
          <p:cNvPr id="8" name="TextBox 2">
            <a:extLst>
              <a:ext uri="{FF2B5EF4-FFF2-40B4-BE49-F238E27FC236}">
                <a16:creationId xmlns:a16="http://schemas.microsoft.com/office/drawing/2014/main" id="{1A6AA3F7-6F0C-103C-6ED6-4EEA39B8D994}"/>
              </a:ext>
            </a:extLst>
          </p:cNvPr>
          <p:cNvGraphicFramePr/>
          <p:nvPr>
            <p:extLst>
              <p:ext uri="{D42A27DB-BD31-4B8C-83A1-F6EECF244321}">
                <p14:modId xmlns:p14="http://schemas.microsoft.com/office/powerpoint/2010/main" val="124014277"/>
              </p:ext>
            </p:extLst>
          </p:nvPr>
        </p:nvGraphicFramePr>
        <p:xfrm>
          <a:off x="2362200" y="2644314"/>
          <a:ext cx="137160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0" name="Group 3">
            <a:extLst>
              <a:ext uri="{FF2B5EF4-FFF2-40B4-BE49-F238E27FC236}">
                <a16:creationId xmlns:a16="http://schemas.microsoft.com/office/drawing/2014/main" id="{EC8A03AE-7D29-0085-EAB5-504489BEE0E0}"/>
              </a:ext>
            </a:extLst>
          </p:cNvPr>
          <p:cNvGrpSpPr/>
          <p:nvPr/>
        </p:nvGrpSpPr>
        <p:grpSpPr>
          <a:xfrm>
            <a:off x="9382609" y="4686300"/>
            <a:ext cx="8219591" cy="4876800"/>
            <a:chOff x="0" y="0"/>
            <a:chExt cx="4274726" cy="2167467"/>
          </a:xfrm>
          <a:solidFill>
            <a:srgbClr val="002060"/>
          </a:solidFill>
        </p:grpSpPr>
        <p:sp>
          <p:nvSpPr>
            <p:cNvPr id="21" name="Freeform 4">
              <a:extLst>
                <a:ext uri="{FF2B5EF4-FFF2-40B4-BE49-F238E27FC236}">
                  <a16:creationId xmlns:a16="http://schemas.microsoft.com/office/drawing/2014/main" id="{662A72CF-7B81-AB3B-1818-E79D34D1E791}"/>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grpFill/>
            <a:ln>
              <a:solidFill>
                <a:schemeClr val="accent1"/>
              </a:solidFill>
            </a:ln>
          </p:spPr>
          <p:txBody>
            <a:bodyPr/>
            <a:lstStyle/>
            <a:p>
              <a:endParaRPr lang="en-US">
                <a:solidFill>
                  <a:schemeClr val="bg1"/>
                </a:solidFill>
              </a:endParaRPr>
            </a:p>
          </p:txBody>
        </p:sp>
        <p:sp>
          <p:nvSpPr>
            <p:cNvPr id="22" name="TextBox 5">
              <a:extLst>
                <a:ext uri="{FF2B5EF4-FFF2-40B4-BE49-F238E27FC236}">
                  <a16:creationId xmlns:a16="http://schemas.microsoft.com/office/drawing/2014/main" id="{8596BB3C-C568-75B6-6AB8-EB4CEB8DBBA2}"/>
                </a:ext>
              </a:extLst>
            </p:cNvPr>
            <p:cNvSpPr txBox="1"/>
            <p:nvPr/>
          </p:nvSpPr>
          <p:spPr>
            <a:xfrm>
              <a:off x="0" y="-38100"/>
              <a:ext cx="4274726" cy="2205567"/>
            </a:xfrm>
            <a:prstGeom prst="rect">
              <a:avLst/>
            </a:prstGeom>
            <a:grpFill/>
            <a:ln>
              <a:solidFill>
                <a:schemeClr val="accent1"/>
              </a:solidFill>
            </a:ln>
          </p:spPr>
          <p:txBody>
            <a:bodyPr lIns="50800" tIns="50800" rIns="50800" bIns="50800" rtlCol="0" anchor="ctr"/>
            <a:lstStyle/>
            <a:p>
              <a:pPr algn="ctr">
                <a:lnSpc>
                  <a:spcPts val="2659"/>
                </a:lnSpc>
                <a:spcBef>
                  <a:spcPct val="0"/>
                </a:spcBef>
              </a:pPr>
              <a:endParaRPr>
                <a:solidFill>
                  <a:schemeClr val="bg1"/>
                </a:solidFill>
              </a:endParaRPr>
            </a:p>
          </p:txBody>
        </p:sp>
      </p:grpSp>
      <p:sp>
        <p:nvSpPr>
          <p:cNvPr id="16" name="TextBox 15">
            <a:extLst>
              <a:ext uri="{FF2B5EF4-FFF2-40B4-BE49-F238E27FC236}">
                <a16:creationId xmlns:a16="http://schemas.microsoft.com/office/drawing/2014/main" id="{D338168B-A677-F49E-6EC8-84FC27EC86CE}"/>
              </a:ext>
            </a:extLst>
          </p:cNvPr>
          <p:cNvSpPr txBox="1"/>
          <p:nvPr/>
        </p:nvSpPr>
        <p:spPr>
          <a:xfrm>
            <a:off x="9804292" y="4793884"/>
            <a:ext cx="8007458" cy="4708981"/>
          </a:xfrm>
          <a:prstGeom prst="rect">
            <a:avLst/>
          </a:prstGeom>
          <a:noFill/>
        </p:spPr>
        <p:txBody>
          <a:bodyPr wrap="square">
            <a:spAutoFit/>
          </a:bodyPr>
          <a:lstStyle/>
          <a:p>
            <a:r>
              <a:rPr lang="en-US" sz="3000" b="1" u="sng" dirty="0">
                <a:solidFill>
                  <a:schemeClr val="bg2"/>
                </a:solidFill>
                <a:latin typeface="FUTURA MEDIUM" panose="020B0602020204020303" pitchFamily="34" charset="-79"/>
                <a:cs typeface="FUTURA MEDIUM" panose="020B0602020204020303" pitchFamily="34" charset="-79"/>
              </a:rPr>
              <a:t>Valid Course Corrections</a:t>
            </a:r>
          </a:p>
          <a:p>
            <a:pPr marL="457200" indent="-457200">
              <a:buFont typeface="Arial" panose="020B0604020202020204" pitchFamily="34" charset="0"/>
              <a:buChar char="•"/>
            </a:pPr>
            <a:r>
              <a:rPr lang="en-US" sz="3000" dirty="0">
                <a:solidFill>
                  <a:schemeClr val="bg2"/>
                </a:solidFill>
                <a:latin typeface="Futura Medium" panose="020B0602020204020303" pitchFamily="34" charset="-79"/>
                <a:cs typeface="Futura Medium" panose="020B0602020204020303" pitchFamily="34" charset="-79"/>
              </a:rPr>
              <a:t>You are registered in a course that you passed the previous year</a:t>
            </a:r>
          </a:p>
          <a:p>
            <a:pPr marL="457200" indent="-457200">
              <a:buFont typeface="Arial" panose="020B0604020202020204" pitchFamily="34" charset="0"/>
              <a:buChar char="•"/>
            </a:pPr>
            <a:r>
              <a:rPr lang="en-US" sz="3000" dirty="0">
                <a:solidFill>
                  <a:schemeClr val="bg2"/>
                </a:solidFill>
                <a:latin typeface="Futura Medium" panose="020B0602020204020303" pitchFamily="34" charset="-79"/>
                <a:cs typeface="Futura Medium" panose="020B0602020204020303" pitchFamily="34" charset="-79"/>
              </a:rPr>
              <a:t>You are registered in a course that you passed in Summer School</a:t>
            </a:r>
          </a:p>
          <a:p>
            <a:pPr marL="457200" indent="-457200">
              <a:buFont typeface="Arial" panose="020B0604020202020204" pitchFamily="34" charset="0"/>
              <a:buChar char="•"/>
            </a:pPr>
            <a:r>
              <a:rPr lang="en-US" sz="3000" dirty="0">
                <a:solidFill>
                  <a:schemeClr val="bg2"/>
                </a:solidFill>
                <a:latin typeface="Futura Medium" panose="020B0602020204020303" pitchFamily="34" charset="-79"/>
                <a:cs typeface="Futura Medium" panose="020B0602020204020303" pitchFamily="34" charset="-79"/>
              </a:rPr>
              <a:t>You have less than 8 courses</a:t>
            </a:r>
          </a:p>
          <a:p>
            <a:pPr marL="457200" indent="-457200">
              <a:buFont typeface="Arial" panose="020B0604020202020204" pitchFamily="34" charset="0"/>
              <a:buChar char="•"/>
            </a:pPr>
            <a:r>
              <a:rPr lang="en-US" sz="3000" dirty="0">
                <a:solidFill>
                  <a:schemeClr val="bg2"/>
                </a:solidFill>
                <a:latin typeface="Futura Medium" panose="020B0602020204020303" pitchFamily="34" charset="-79"/>
                <a:cs typeface="Futura Medium" panose="020B0602020204020303" pitchFamily="34" charset="-79"/>
              </a:rPr>
              <a:t>You are taking a course online</a:t>
            </a:r>
          </a:p>
          <a:p>
            <a:pPr marL="457200" indent="-457200">
              <a:buFont typeface="Arial" panose="020B0604020202020204" pitchFamily="34" charset="0"/>
              <a:buChar char="•"/>
            </a:pPr>
            <a:r>
              <a:rPr lang="en-US" sz="3000" dirty="0">
                <a:solidFill>
                  <a:schemeClr val="bg2"/>
                </a:solidFill>
                <a:latin typeface="Futura Medium" panose="020B0602020204020303" pitchFamily="34" charset="-79"/>
                <a:cs typeface="Futura Medium" panose="020B0602020204020303" pitchFamily="34" charset="-79"/>
              </a:rPr>
              <a:t>You have two of the same courses in </a:t>
            </a:r>
          </a:p>
          <a:p>
            <a:r>
              <a:rPr lang="en-US" sz="3000" dirty="0">
                <a:solidFill>
                  <a:schemeClr val="bg2"/>
                </a:solidFill>
                <a:latin typeface="Futura Medium" panose="020B0602020204020303" pitchFamily="34" charset="-79"/>
                <a:cs typeface="Futura Medium" panose="020B0602020204020303" pitchFamily="34" charset="-79"/>
              </a:rPr>
              <a:t>    your schedule</a:t>
            </a:r>
          </a:p>
          <a:p>
            <a:endParaRPr lang="en-US" sz="3000" dirty="0">
              <a:solidFill>
                <a:schemeClr val="bg2"/>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35249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7112D-2692-DEBF-9A76-12ED0EB8853E}"/>
            </a:ext>
          </a:extLst>
        </p:cNvPr>
        <p:cNvGrpSpPr/>
        <p:nvPr/>
      </p:nvGrpSpPr>
      <p:grpSpPr>
        <a:xfrm>
          <a:off x="0" y="0"/>
          <a:ext cx="0" cy="0"/>
          <a:chOff x="0" y="0"/>
          <a:chExt cx="0" cy="0"/>
        </a:xfrm>
      </p:grpSpPr>
      <p:grpSp>
        <p:nvGrpSpPr>
          <p:cNvPr id="6" name="Group 3">
            <a:extLst>
              <a:ext uri="{FF2B5EF4-FFF2-40B4-BE49-F238E27FC236}">
                <a16:creationId xmlns:a16="http://schemas.microsoft.com/office/drawing/2014/main" id="{AE53C2F5-8E7F-0D87-F5A4-4E6F57487449}"/>
              </a:ext>
            </a:extLst>
          </p:cNvPr>
          <p:cNvGrpSpPr/>
          <p:nvPr/>
        </p:nvGrpSpPr>
        <p:grpSpPr>
          <a:xfrm>
            <a:off x="228600" y="1714500"/>
            <a:ext cx="17830800" cy="9677400"/>
            <a:chOff x="0" y="0"/>
            <a:chExt cx="4274726" cy="2167467"/>
          </a:xfrm>
        </p:grpSpPr>
        <p:sp>
          <p:nvSpPr>
            <p:cNvPr id="8" name="Freeform 4">
              <a:extLst>
                <a:ext uri="{FF2B5EF4-FFF2-40B4-BE49-F238E27FC236}">
                  <a16:creationId xmlns:a16="http://schemas.microsoft.com/office/drawing/2014/main" id="{E4195473-E0FC-71AC-C005-DC917CAF4683}"/>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9" name="TextBox 5">
              <a:extLst>
                <a:ext uri="{FF2B5EF4-FFF2-40B4-BE49-F238E27FC236}">
                  <a16:creationId xmlns:a16="http://schemas.microsoft.com/office/drawing/2014/main" id="{F19DDD8D-4839-23D2-F8C4-730C9D0EC4B4}"/>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5" name="Table 4">
            <a:extLst>
              <a:ext uri="{FF2B5EF4-FFF2-40B4-BE49-F238E27FC236}">
                <a16:creationId xmlns:a16="http://schemas.microsoft.com/office/drawing/2014/main" id="{65338F78-DEEE-B398-F456-B661CDC03C05}"/>
              </a:ext>
            </a:extLst>
          </p:cNvPr>
          <p:cNvGraphicFramePr>
            <a:graphicFrameLocks noGrp="1"/>
          </p:cNvGraphicFramePr>
          <p:nvPr>
            <p:extLst>
              <p:ext uri="{D42A27DB-BD31-4B8C-83A1-F6EECF244321}">
                <p14:modId xmlns:p14="http://schemas.microsoft.com/office/powerpoint/2010/main" val="2910110326"/>
              </p:ext>
            </p:extLst>
          </p:nvPr>
        </p:nvGraphicFramePr>
        <p:xfrm>
          <a:off x="990600" y="1943100"/>
          <a:ext cx="15773397" cy="8001000"/>
        </p:xfrm>
        <a:graphic>
          <a:graphicData uri="http://schemas.openxmlformats.org/drawingml/2006/table">
            <a:tbl>
              <a:tblPr firstRow="1" bandRow="1">
                <a:tableStyleId>{5C22544A-7EE6-4342-B048-85BDC9FD1C3A}</a:tableStyleId>
              </a:tblPr>
              <a:tblGrid>
                <a:gridCol w="2108325">
                  <a:extLst>
                    <a:ext uri="{9D8B030D-6E8A-4147-A177-3AD203B41FA5}">
                      <a16:colId xmlns:a16="http://schemas.microsoft.com/office/drawing/2014/main" val="340288452"/>
                    </a:ext>
                  </a:extLst>
                </a:gridCol>
                <a:gridCol w="2316420">
                  <a:extLst>
                    <a:ext uri="{9D8B030D-6E8A-4147-A177-3AD203B41FA5}">
                      <a16:colId xmlns:a16="http://schemas.microsoft.com/office/drawing/2014/main" val="1573687335"/>
                    </a:ext>
                  </a:extLst>
                </a:gridCol>
                <a:gridCol w="2433255">
                  <a:extLst>
                    <a:ext uri="{9D8B030D-6E8A-4147-A177-3AD203B41FA5}">
                      <a16:colId xmlns:a16="http://schemas.microsoft.com/office/drawing/2014/main" val="1746193384"/>
                    </a:ext>
                  </a:extLst>
                </a:gridCol>
                <a:gridCol w="2390947">
                  <a:extLst>
                    <a:ext uri="{9D8B030D-6E8A-4147-A177-3AD203B41FA5}">
                      <a16:colId xmlns:a16="http://schemas.microsoft.com/office/drawing/2014/main" val="3715923508"/>
                    </a:ext>
                  </a:extLst>
                </a:gridCol>
                <a:gridCol w="2017765">
                  <a:extLst>
                    <a:ext uri="{9D8B030D-6E8A-4147-A177-3AD203B41FA5}">
                      <a16:colId xmlns:a16="http://schemas.microsoft.com/office/drawing/2014/main" val="707024788"/>
                    </a:ext>
                  </a:extLst>
                </a:gridCol>
                <a:gridCol w="2140676">
                  <a:extLst>
                    <a:ext uri="{9D8B030D-6E8A-4147-A177-3AD203B41FA5}">
                      <a16:colId xmlns:a16="http://schemas.microsoft.com/office/drawing/2014/main" val="2499821881"/>
                    </a:ext>
                  </a:extLst>
                </a:gridCol>
                <a:gridCol w="2366009">
                  <a:extLst>
                    <a:ext uri="{9D8B030D-6E8A-4147-A177-3AD203B41FA5}">
                      <a16:colId xmlns:a16="http://schemas.microsoft.com/office/drawing/2014/main" val="1259612029"/>
                    </a:ext>
                  </a:extLst>
                </a:gridCol>
              </a:tblGrid>
              <a:tr h="1333500">
                <a:tc>
                  <a:txBody>
                    <a:bodyPr/>
                    <a:lstStyle/>
                    <a:p>
                      <a:pPr algn="ctr"/>
                      <a:r>
                        <a:rPr lang="en-US" sz="2500" dirty="0">
                          <a:latin typeface="Futura Medium" panose="020B0602020204020303" pitchFamily="34" charset="-79"/>
                          <a:cs typeface="Futura Medium" panose="020B0602020204020303" pitchFamily="34" charset="-79"/>
                        </a:rPr>
                        <a:t>ART</a:t>
                      </a:r>
                    </a:p>
                  </a:txBody>
                  <a:tcPr/>
                </a:tc>
                <a:tc>
                  <a:txBody>
                    <a:bodyPr/>
                    <a:lstStyle/>
                    <a:p>
                      <a:pPr algn="ctr"/>
                      <a:r>
                        <a:rPr lang="en-US" sz="2500" dirty="0">
                          <a:latin typeface="Futura Medium" panose="020B0602020204020303" pitchFamily="34" charset="-79"/>
                          <a:cs typeface="Futura Medium" panose="020B0602020204020303" pitchFamily="34" charset="-79"/>
                        </a:rPr>
                        <a:t>BUSINESS</a:t>
                      </a:r>
                    </a:p>
                  </a:txBody>
                  <a:tcPr/>
                </a:tc>
                <a:tc>
                  <a:txBody>
                    <a:bodyPr/>
                    <a:lstStyle/>
                    <a:p>
                      <a:pPr algn="ctr"/>
                      <a:r>
                        <a:rPr lang="en-US" sz="2500" dirty="0">
                          <a:latin typeface="Futura Medium" panose="020B0602020204020303" pitchFamily="34" charset="-79"/>
                          <a:cs typeface="Futura Medium" panose="020B0602020204020303" pitchFamily="34" charset="-79"/>
                        </a:rPr>
                        <a:t>PERFORMING ARTS</a:t>
                      </a:r>
                    </a:p>
                  </a:txBody>
                  <a:tcPr/>
                </a:tc>
                <a:tc>
                  <a:txBody>
                    <a:bodyPr/>
                    <a:lstStyle/>
                    <a:p>
                      <a:pPr algn="ctr"/>
                      <a:r>
                        <a:rPr lang="en-US" sz="2500" dirty="0">
                          <a:latin typeface="Futura Medium" panose="020B0602020204020303" pitchFamily="34" charset="-79"/>
                          <a:cs typeface="Futura Medium" panose="020B0602020204020303" pitchFamily="34" charset="-79"/>
                        </a:rPr>
                        <a:t>HOME ECONOMICS</a:t>
                      </a:r>
                    </a:p>
                  </a:txBody>
                  <a:tcPr/>
                </a:tc>
                <a:tc>
                  <a:txBody>
                    <a:bodyPr/>
                    <a:lstStyle/>
                    <a:p>
                      <a:pPr algn="ctr"/>
                      <a:r>
                        <a:rPr lang="en-US" sz="2500" dirty="0">
                          <a:latin typeface="Futura Medium" panose="020B0602020204020303" pitchFamily="34" charset="-79"/>
                          <a:cs typeface="Futura Medium" panose="020B0602020204020303" pitchFamily="34" charset="-79"/>
                        </a:rPr>
                        <a:t>MUSIC</a:t>
                      </a:r>
                    </a:p>
                  </a:txBody>
                  <a:tcPr/>
                </a:tc>
                <a:tc>
                  <a:txBody>
                    <a:bodyPr/>
                    <a:lstStyle/>
                    <a:p>
                      <a:pPr algn="ctr"/>
                      <a:r>
                        <a:rPr lang="en-US" sz="2500" dirty="0">
                          <a:latin typeface="Futura Medium" panose="020B0602020204020303" pitchFamily="34" charset="-79"/>
                          <a:cs typeface="Futura Medium" panose="020B0602020204020303" pitchFamily="34" charset="-79"/>
                        </a:rPr>
                        <a:t>TECH ED</a:t>
                      </a:r>
                    </a:p>
                  </a:txBody>
                  <a:tcPr/>
                </a:tc>
                <a:tc>
                  <a:txBody>
                    <a:bodyPr/>
                    <a:lstStyle/>
                    <a:p>
                      <a:pPr algn="ctr"/>
                      <a:r>
                        <a:rPr lang="en-US" sz="2500" dirty="0">
                          <a:latin typeface="Futura Medium" panose="020B0602020204020303" pitchFamily="34" charset="-79"/>
                          <a:cs typeface="Futura Medium" panose="020B0602020204020303" pitchFamily="34" charset="-79"/>
                        </a:rPr>
                        <a:t>LANGUAGES</a:t>
                      </a:r>
                    </a:p>
                  </a:txBody>
                  <a:tcPr/>
                </a:tc>
                <a:extLst>
                  <a:ext uri="{0D108BD9-81ED-4DB2-BD59-A6C34878D82A}">
                    <a16:rowId xmlns:a16="http://schemas.microsoft.com/office/drawing/2014/main" val="3529744769"/>
                  </a:ext>
                </a:extLst>
              </a:tr>
              <a:tr h="1333500">
                <a:tc>
                  <a:txBody>
                    <a:bodyPr/>
                    <a:lstStyle/>
                    <a:p>
                      <a:r>
                        <a:rPr lang="en-US" sz="2000" dirty="0">
                          <a:latin typeface="Futura Medium" panose="020B0602020204020303" pitchFamily="34" charset="-79"/>
                          <a:cs typeface="Futura Medium" panose="020B0602020204020303" pitchFamily="34" charset="-79"/>
                        </a:rPr>
                        <a:t>ART STUDIO 9</a:t>
                      </a:r>
                    </a:p>
                  </a:txBody>
                  <a:tcPr/>
                </a:tc>
                <a:tc>
                  <a:txBody>
                    <a:bodyPr/>
                    <a:lstStyle/>
                    <a:p>
                      <a:r>
                        <a:rPr lang="en-US" sz="2000" dirty="0">
                          <a:latin typeface="Futura Medium" panose="020B0602020204020303" pitchFamily="34" charset="-79"/>
                          <a:cs typeface="Futura Medium" panose="020B0602020204020303" pitchFamily="34" charset="-79"/>
                        </a:rPr>
                        <a:t>COMPUTER STUDIES 10</a:t>
                      </a:r>
                    </a:p>
                  </a:txBody>
                  <a:tcPr/>
                </a:tc>
                <a:tc>
                  <a:txBody>
                    <a:bodyPr/>
                    <a:lstStyle/>
                    <a:p>
                      <a:r>
                        <a:rPr lang="en-US" dirty="0">
                          <a:latin typeface="Futura Medium" panose="020B0602020204020303" pitchFamily="34" charset="-79"/>
                          <a:cs typeface="Futura Medium" panose="020B0602020204020303" pitchFamily="34" charset="-79"/>
                        </a:rPr>
                        <a:t>DRAMA 9</a:t>
                      </a:r>
                    </a:p>
                  </a:txBody>
                  <a:tcPr/>
                </a:tc>
                <a:tc>
                  <a:txBody>
                    <a:bodyPr/>
                    <a:lstStyle/>
                    <a:p>
                      <a:r>
                        <a:rPr lang="en-US" dirty="0">
                          <a:latin typeface="Futura Medium" panose="020B0602020204020303" pitchFamily="34" charset="-79"/>
                          <a:cs typeface="Futura Medium" panose="020B0602020204020303" pitchFamily="34" charset="-79"/>
                        </a:rPr>
                        <a:t>FOOD STUDIES LEVEL 1 (10)</a:t>
                      </a:r>
                    </a:p>
                  </a:txBody>
                  <a:tcPr/>
                </a:tc>
                <a:tc>
                  <a:txBody>
                    <a:bodyPr/>
                    <a:lstStyle/>
                    <a:p>
                      <a:r>
                        <a:rPr lang="en-US" dirty="0">
                          <a:latin typeface="Futura Medium" panose="020B0602020204020303" pitchFamily="34" charset="-79"/>
                          <a:cs typeface="Futura Medium" panose="020B0602020204020303" pitchFamily="34" charset="-79"/>
                        </a:rPr>
                        <a:t>CONCERT BAND 9</a:t>
                      </a:r>
                    </a:p>
                  </a:txBody>
                  <a:tcPr/>
                </a:tc>
                <a:tc>
                  <a:txBody>
                    <a:bodyPr/>
                    <a:lstStyle/>
                    <a:p>
                      <a:r>
                        <a:rPr lang="en-US" sz="1800" dirty="0">
                          <a:latin typeface="Futura Medium" panose="020B0602020204020303" pitchFamily="34" charset="-79"/>
                          <a:cs typeface="Futura Medium" panose="020B0602020204020303" pitchFamily="34" charset="-79"/>
                        </a:rPr>
                        <a:t>DRAFTING AND DESIGN LEVEL 1 (10)</a:t>
                      </a:r>
                    </a:p>
                  </a:txBody>
                  <a:tcPr/>
                </a:tc>
                <a:tc>
                  <a:txBody>
                    <a:bodyPr/>
                    <a:lstStyle/>
                    <a:p>
                      <a:r>
                        <a:rPr lang="en-US" sz="1800" dirty="0">
                          <a:latin typeface="Futura Medium" panose="020B0602020204020303" pitchFamily="34" charset="-79"/>
                          <a:cs typeface="Futura Medium" panose="020B0602020204020303" pitchFamily="34" charset="-79"/>
                        </a:rPr>
                        <a:t>FRENCH 9</a:t>
                      </a:r>
                    </a:p>
                  </a:txBody>
                  <a:tcPr/>
                </a:tc>
                <a:extLst>
                  <a:ext uri="{0D108BD9-81ED-4DB2-BD59-A6C34878D82A}">
                    <a16:rowId xmlns:a16="http://schemas.microsoft.com/office/drawing/2014/main" val="521998708"/>
                  </a:ext>
                </a:extLst>
              </a:tr>
              <a:tr h="1333500">
                <a:tc>
                  <a:txBody>
                    <a:bodyPr/>
                    <a:lstStyle/>
                    <a:p>
                      <a:r>
                        <a:rPr lang="en-US" sz="2000" dirty="0">
                          <a:latin typeface="Futura Medium" panose="020B0602020204020303" pitchFamily="34" charset="-79"/>
                          <a:cs typeface="Futura Medium" panose="020B0602020204020303" pitchFamily="34" charset="-79"/>
                        </a:rPr>
                        <a:t>CERAMICS &amp; SCULPTURE 9</a:t>
                      </a:r>
                    </a:p>
                  </a:txBody>
                  <a:tcPr/>
                </a:tc>
                <a:tc>
                  <a:txBody>
                    <a:bodyPr/>
                    <a:lstStyle/>
                    <a:p>
                      <a:r>
                        <a:rPr lang="en-US" sz="2000" dirty="0">
                          <a:latin typeface="Futura Medium" panose="020B0602020204020303" pitchFamily="34" charset="-79"/>
                          <a:cs typeface="Futura Medium" panose="020B0602020204020303" pitchFamily="34" charset="-79"/>
                        </a:rPr>
                        <a:t>MARKETING &amp; ENTREPRENEURSHIP 10</a:t>
                      </a:r>
                    </a:p>
                  </a:txBody>
                  <a:tcPr/>
                </a:tc>
                <a:tc>
                  <a:txBody>
                    <a:bodyPr/>
                    <a:lstStyle/>
                    <a:p>
                      <a:endParaRPr lang="en-US" dirty="0">
                        <a:latin typeface="Futura Medium" panose="020B0602020204020303" pitchFamily="34" charset="-79"/>
                        <a:cs typeface="Futura Medium" panose="020B0602020204020303" pitchFamily="34" charset="-79"/>
                      </a:endParaRPr>
                    </a:p>
                  </a:txBody>
                  <a:tcPr>
                    <a:noFill/>
                  </a:tcPr>
                </a:tc>
                <a:tc>
                  <a:txBody>
                    <a:bodyPr/>
                    <a:lstStyle/>
                    <a:p>
                      <a:r>
                        <a:rPr lang="en-US" dirty="0">
                          <a:latin typeface="Futura Medium" panose="020B0602020204020303" pitchFamily="34" charset="-79"/>
                          <a:cs typeface="Futura Medium" panose="020B0602020204020303" pitchFamily="34" charset="-79"/>
                        </a:rPr>
                        <a:t>TEXTILES STUDIES LEVEL 1 (10)</a:t>
                      </a:r>
                    </a:p>
                  </a:txBody>
                  <a:tcPr/>
                </a:tc>
                <a:tc>
                  <a:txBody>
                    <a:bodyPr/>
                    <a:lstStyle/>
                    <a:p>
                      <a:r>
                        <a:rPr lang="en-US" dirty="0">
                          <a:latin typeface="Futura Medium" panose="020B0602020204020303" pitchFamily="34" charset="-79"/>
                          <a:cs typeface="Futura Medium" panose="020B0602020204020303" pitchFamily="34" charset="-79"/>
                        </a:rPr>
                        <a:t>GUITAR LEVEL 1 (10)</a:t>
                      </a:r>
                    </a:p>
                  </a:txBody>
                  <a:tcPr/>
                </a:tc>
                <a:tc>
                  <a:txBody>
                    <a:bodyPr/>
                    <a:lstStyle/>
                    <a:p>
                      <a:r>
                        <a:rPr lang="en-US" sz="1800" dirty="0">
                          <a:latin typeface="Futura Medium" panose="020B0602020204020303" pitchFamily="34" charset="-79"/>
                          <a:cs typeface="Futura Medium" panose="020B0602020204020303" pitchFamily="34" charset="-79"/>
                        </a:rPr>
                        <a:t>METAL DESIGN LEVEL 1 (10)</a:t>
                      </a:r>
                    </a:p>
                  </a:txBody>
                  <a:tcPr/>
                </a:tc>
                <a:tc>
                  <a:txBody>
                    <a:bodyPr/>
                    <a:lstStyle/>
                    <a:p>
                      <a:r>
                        <a:rPr lang="en-US" sz="1800" dirty="0">
                          <a:latin typeface="Futura Medium" panose="020B0602020204020303" pitchFamily="34" charset="-79"/>
                          <a:cs typeface="Futura Medium" panose="020B0602020204020303" pitchFamily="34" charset="-79"/>
                        </a:rPr>
                        <a:t>JAPANESE 9</a:t>
                      </a:r>
                    </a:p>
                  </a:txBody>
                  <a:tcPr/>
                </a:tc>
                <a:extLst>
                  <a:ext uri="{0D108BD9-81ED-4DB2-BD59-A6C34878D82A}">
                    <a16:rowId xmlns:a16="http://schemas.microsoft.com/office/drawing/2014/main" val="1558252852"/>
                  </a:ext>
                </a:extLst>
              </a:tr>
              <a:tr h="1333500">
                <a:tc>
                  <a:txBody>
                    <a:bodyPr/>
                    <a:lstStyle/>
                    <a:p>
                      <a:r>
                        <a:rPr lang="en-US" sz="2000" dirty="0">
                          <a:latin typeface="Futura Medium" panose="020B0602020204020303" pitchFamily="34" charset="-79"/>
                          <a:cs typeface="Futura Medium" panose="020B0602020204020303" pitchFamily="34" charset="-79"/>
                        </a:rPr>
                        <a:t>DRAWING &amp; PAINTING 9</a:t>
                      </a:r>
                    </a:p>
                  </a:txBody>
                  <a:tcPr/>
                </a:tc>
                <a:tc gridSpan="3">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a:txBody>
                    <a:bodyPr/>
                    <a:lstStyle/>
                    <a:p>
                      <a:r>
                        <a:rPr lang="en-US" dirty="0">
                          <a:latin typeface="Futura Medium" panose="020B0602020204020303" pitchFamily="34" charset="-79"/>
                          <a:cs typeface="Futura Medium" panose="020B0602020204020303" pitchFamily="34" charset="-79"/>
                        </a:rPr>
                        <a:t>VOCAL ENSEMBLE 9</a:t>
                      </a:r>
                    </a:p>
                  </a:txBody>
                  <a:tcPr/>
                </a:tc>
                <a:tc>
                  <a:txBody>
                    <a:bodyPr/>
                    <a:lstStyle/>
                    <a:p>
                      <a:r>
                        <a:rPr lang="en-US" sz="1800" dirty="0">
                          <a:latin typeface="Futura Medium" panose="020B0602020204020303" pitchFamily="34" charset="-79"/>
                          <a:cs typeface="Futura Medium" panose="020B0602020204020303" pitchFamily="34" charset="-79"/>
                        </a:rPr>
                        <a:t>WOODWORKING LEVEL 1 (10)</a:t>
                      </a:r>
                    </a:p>
                  </a:txBody>
                  <a:tcPr/>
                </a:tc>
                <a:tc>
                  <a:txBody>
                    <a:bodyPr/>
                    <a:lstStyle/>
                    <a:p>
                      <a:r>
                        <a:rPr lang="en-US" sz="1800" dirty="0">
                          <a:latin typeface="Futura Medium" panose="020B0602020204020303" pitchFamily="34" charset="-79"/>
                          <a:cs typeface="Futura Medium" panose="020B0602020204020303" pitchFamily="34" charset="-79"/>
                        </a:rPr>
                        <a:t>SPANISH 9</a:t>
                      </a:r>
                    </a:p>
                  </a:txBody>
                  <a:tcPr/>
                </a:tc>
                <a:extLst>
                  <a:ext uri="{0D108BD9-81ED-4DB2-BD59-A6C34878D82A}">
                    <a16:rowId xmlns:a16="http://schemas.microsoft.com/office/drawing/2014/main" val="499078102"/>
                  </a:ext>
                </a:extLst>
              </a:tr>
              <a:tr h="1333500">
                <a:tc>
                  <a:txBody>
                    <a:bodyPr/>
                    <a:lstStyle/>
                    <a:p>
                      <a:r>
                        <a:rPr lang="en-US" sz="2000" dirty="0">
                          <a:latin typeface="Futura Medium" panose="020B0602020204020303" pitchFamily="34" charset="-79"/>
                          <a:cs typeface="Futura Medium" panose="020B0602020204020303" pitchFamily="34" charset="-79"/>
                        </a:rPr>
                        <a:t>PHOTOGRAPHY 9</a:t>
                      </a:r>
                    </a:p>
                  </a:txBody>
                  <a:tcPr/>
                </a:tc>
                <a:tc gridSpan="5">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sz="1800" dirty="0">
                        <a:latin typeface="Futura Medium" panose="020B0602020204020303" pitchFamily="34" charset="-79"/>
                        <a:cs typeface="Futura Medium" panose="020B0602020204020303" pitchFamily="34" charset="-79"/>
                      </a:endParaRPr>
                    </a:p>
                  </a:txBody>
                  <a:tcPr>
                    <a:noFill/>
                  </a:tcPr>
                </a:tc>
                <a:tc>
                  <a:txBody>
                    <a:bodyPr/>
                    <a:lstStyle/>
                    <a:p>
                      <a:r>
                        <a:rPr lang="en-US" sz="1800" dirty="0">
                          <a:latin typeface="Futura Medium" panose="020B0602020204020303" pitchFamily="34" charset="-79"/>
                          <a:cs typeface="Futura Medium" panose="020B0602020204020303" pitchFamily="34" charset="-79"/>
                        </a:rPr>
                        <a:t>MANDARIN 9</a:t>
                      </a:r>
                    </a:p>
                  </a:txBody>
                  <a:tcPr/>
                </a:tc>
                <a:extLst>
                  <a:ext uri="{0D108BD9-81ED-4DB2-BD59-A6C34878D82A}">
                    <a16:rowId xmlns:a16="http://schemas.microsoft.com/office/drawing/2014/main" val="2698201575"/>
                  </a:ext>
                </a:extLst>
              </a:tr>
              <a:tr h="1333500">
                <a:tc>
                  <a:txBody>
                    <a:bodyPr/>
                    <a:lstStyle/>
                    <a:p>
                      <a:r>
                        <a:rPr lang="en-US" sz="2000" dirty="0">
                          <a:latin typeface="Futura Medium" panose="020B0602020204020303" pitchFamily="34" charset="-79"/>
                          <a:cs typeface="Futura Medium" panose="020B0602020204020303" pitchFamily="34" charset="-79"/>
                        </a:rPr>
                        <a:t>YEARBOOK 10</a:t>
                      </a:r>
                    </a:p>
                  </a:txBody>
                  <a:tcPr/>
                </a:tc>
                <a:tc gridSpan="6">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dirty="0">
                        <a:latin typeface="Futura Medium" panose="020B0602020204020303" pitchFamily="34" charset="-79"/>
                        <a:cs typeface="Futura Medium" panose="020B0602020204020303" pitchFamily="34" charset="-79"/>
                      </a:endParaRPr>
                    </a:p>
                  </a:txBody>
                  <a:tcPr>
                    <a:noFill/>
                  </a:tcPr>
                </a:tc>
                <a:tc hMerge="1">
                  <a:txBody>
                    <a:bodyPr/>
                    <a:lstStyle/>
                    <a:p>
                      <a:endParaRPr lang="en-US" sz="1800" dirty="0">
                        <a:latin typeface="Futura Medium" panose="020B0602020204020303" pitchFamily="34" charset="-79"/>
                        <a:cs typeface="Futura Medium" panose="020B0602020204020303" pitchFamily="34" charset="-79"/>
                      </a:endParaRPr>
                    </a:p>
                  </a:txBody>
                  <a:tcPr>
                    <a:noFill/>
                  </a:tcPr>
                </a:tc>
                <a:tc hMerge="1">
                  <a:txBody>
                    <a:bodyPr/>
                    <a:lstStyle/>
                    <a:p>
                      <a:endParaRPr lang="en-US" sz="1800" dirty="0">
                        <a:latin typeface="Futura Medium" panose="020B0602020204020303" pitchFamily="34" charset="-79"/>
                        <a:cs typeface="Futura Medium" panose="020B0602020204020303" pitchFamily="34" charset="-79"/>
                      </a:endParaRPr>
                    </a:p>
                  </a:txBody>
                  <a:tcPr>
                    <a:noFill/>
                  </a:tcPr>
                </a:tc>
                <a:extLst>
                  <a:ext uri="{0D108BD9-81ED-4DB2-BD59-A6C34878D82A}">
                    <a16:rowId xmlns:a16="http://schemas.microsoft.com/office/drawing/2014/main" val="1225907870"/>
                  </a:ext>
                </a:extLst>
              </a:tr>
            </a:tbl>
          </a:graphicData>
        </a:graphic>
      </p:graphicFrame>
      <p:sp>
        <p:nvSpPr>
          <p:cNvPr id="10" name="TextBox 3">
            <a:extLst>
              <a:ext uri="{FF2B5EF4-FFF2-40B4-BE49-F238E27FC236}">
                <a16:creationId xmlns:a16="http://schemas.microsoft.com/office/drawing/2014/main" id="{36ECD18C-3360-E4DE-4229-A097EAF2A83D}"/>
              </a:ext>
            </a:extLst>
          </p:cNvPr>
          <p:cNvSpPr txBox="1"/>
          <p:nvPr/>
        </p:nvSpPr>
        <p:spPr>
          <a:xfrm>
            <a:off x="232475" y="486510"/>
            <a:ext cx="17851042" cy="1151790"/>
          </a:xfrm>
          <a:prstGeom prst="rect">
            <a:avLst/>
          </a:prstGeom>
        </p:spPr>
        <p:txBody>
          <a:bodyPr wrap="square" lIns="0" tIns="0" rIns="0" bIns="0" rtlCol="0" anchor="t">
            <a:spAutoFit/>
          </a:bodyPr>
          <a:lstStyle/>
          <a:p>
            <a:pPr marL="0" lvl="0" indent="0" algn="ctr">
              <a:lnSpc>
                <a:spcPts val="8640"/>
              </a:lnSpc>
              <a:spcBef>
                <a:spcPct val="0"/>
              </a:spcBef>
            </a:pPr>
            <a:r>
              <a:rPr lang="en-US" sz="10000" u="none" strike="noStrike" spc="-540" dirty="0">
                <a:latin typeface="Rustic Printed"/>
              </a:rPr>
              <a:t>How do I choose my elective courses?</a:t>
            </a:r>
          </a:p>
        </p:txBody>
      </p:sp>
    </p:spTree>
    <p:extLst>
      <p:ext uri="{BB962C8B-B14F-4D97-AF65-F5344CB8AC3E}">
        <p14:creationId xmlns:p14="http://schemas.microsoft.com/office/powerpoint/2010/main" val="4252823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C684-7FC5-E276-866C-C34981087D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2CF15F-7651-A816-E2B0-AFB2F3108C80}"/>
              </a:ext>
            </a:extLst>
          </p:cNvPr>
          <p:cNvSpPr/>
          <p:nvPr/>
        </p:nvSpPr>
        <p:spPr>
          <a:xfrm>
            <a:off x="-29705" y="-3232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sp>
        <p:nvSpPr>
          <p:cNvPr id="6" name="TextBox 6">
            <a:extLst>
              <a:ext uri="{FF2B5EF4-FFF2-40B4-BE49-F238E27FC236}">
                <a16:creationId xmlns:a16="http://schemas.microsoft.com/office/drawing/2014/main" id="{1DFAC5CE-A80F-BA93-16AB-F969B78136B0}"/>
              </a:ext>
            </a:extLst>
          </p:cNvPr>
          <p:cNvSpPr txBox="1"/>
          <p:nvPr/>
        </p:nvSpPr>
        <p:spPr>
          <a:xfrm>
            <a:off x="990600" y="12309"/>
            <a:ext cx="15925799" cy="2616101"/>
          </a:xfrm>
          <a:prstGeom prst="rect">
            <a:avLst/>
          </a:prstGeom>
        </p:spPr>
        <p:txBody>
          <a:bodyPr wrap="square" lIns="0" tIns="0" rIns="0" bIns="0" rtlCol="0" anchor="t">
            <a:spAutoFit/>
          </a:bodyPr>
          <a:lstStyle/>
          <a:p>
            <a:pPr marL="0" lvl="0" indent="0" algn="ctr">
              <a:spcBef>
                <a:spcPct val="0"/>
              </a:spcBef>
            </a:pPr>
            <a:r>
              <a:rPr lang="en-US" sz="17000" u="none" strike="noStrike" spc="-330" dirty="0">
                <a:latin typeface="Rustic Printed"/>
              </a:rPr>
              <a:t>Course Completion</a:t>
            </a:r>
          </a:p>
        </p:txBody>
      </p:sp>
      <p:sp>
        <p:nvSpPr>
          <p:cNvPr id="11" name="TextBox 4">
            <a:extLst>
              <a:ext uri="{FF2B5EF4-FFF2-40B4-BE49-F238E27FC236}">
                <a16:creationId xmlns:a16="http://schemas.microsoft.com/office/drawing/2014/main" id="{B6FC9FBB-E0DB-97DD-C272-38409940D808}"/>
              </a:ext>
            </a:extLst>
          </p:cNvPr>
          <p:cNvSpPr txBox="1"/>
          <p:nvPr/>
        </p:nvSpPr>
        <p:spPr>
          <a:xfrm>
            <a:off x="5181600" y="2019300"/>
            <a:ext cx="14807791" cy="1031180"/>
          </a:xfrm>
          <a:prstGeom prst="rect">
            <a:avLst/>
          </a:prstGeom>
        </p:spPr>
        <p:txBody>
          <a:bodyPr wrap="square" lIns="0" tIns="0" rIns="0" bIns="0" rtlCol="0" anchor="t">
            <a:spAutoFit/>
          </a:bodyPr>
          <a:lstStyle/>
          <a:p>
            <a:pPr lvl="0">
              <a:lnSpc>
                <a:spcPct val="150000"/>
              </a:lnSpc>
              <a:spcBef>
                <a:spcPct val="0"/>
              </a:spcBef>
            </a:pPr>
            <a:r>
              <a:rPr lang="en-US" sz="5000" spc="102" dirty="0">
                <a:solidFill>
                  <a:schemeClr val="tx2">
                    <a:lumMod val="60000"/>
                    <a:lumOff val="40000"/>
                  </a:schemeClr>
                </a:solidFill>
                <a:latin typeface="Canva Sans Medium"/>
              </a:rPr>
              <a:t>You have plenty of time</a:t>
            </a:r>
          </a:p>
        </p:txBody>
      </p:sp>
      <p:sp>
        <p:nvSpPr>
          <p:cNvPr id="4" name="TextBox 7">
            <a:extLst>
              <a:ext uri="{FF2B5EF4-FFF2-40B4-BE49-F238E27FC236}">
                <a16:creationId xmlns:a16="http://schemas.microsoft.com/office/drawing/2014/main" id="{4C9EBEE7-BDD5-0D35-D21C-693DBFDE8F19}"/>
              </a:ext>
            </a:extLst>
          </p:cNvPr>
          <p:cNvSpPr txBox="1"/>
          <p:nvPr/>
        </p:nvSpPr>
        <p:spPr>
          <a:xfrm>
            <a:off x="998806" y="3545747"/>
            <a:ext cx="16560391" cy="6155531"/>
          </a:xfrm>
          <a:prstGeom prst="rect">
            <a:avLst/>
          </a:prstGeom>
        </p:spPr>
        <p:txBody>
          <a:bodyPr wrap="square" lIns="0" tIns="0" rIns="0" bIns="0" rtlCol="0" anchor="t">
            <a:spAutoFit/>
          </a:bodyPr>
          <a:lstStyle/>
          <a:p>
            <a:pPr marL="457200" indent="-457200">
              <a:buAutoNum type="arabicPeriod"/>
            </a:pPr>
            <a:r>
              <a:rPr lang="en-US" sz="4500" b="1" dirty="0">
                <a:latin typeface="Canva Sans Medium"/>
              </a:rPr>
              <a:t> You have 8 semesters total to complete your graduation requirements. </a:t>
            </a:r>
            <a:endParaRPr lang="en-US" sz="4500" dirty="0">
              <a:latin typeface="Canva Sans Medium"/>
            </a:endParaRPr>
          </a:p>
          <a:p>
            <a:pPr marL="457200" indent="-457200">
              <a:buAutoNum type="arabicPeriod"/>
            </a:pPr>
            <a:r>
              <a:rPr lang="en-US" sz="4500" b="1" dirty="0">
                <a:latin typeface="Canva Sans Medium"/>
              </a:rPr>
              <a:t> Some grade 9 students achieve grade 10 credit in grade 9 based on their elective course selection</a:t>
            </a:r>
          </a:p>
          <a:p>
            <a:pPr marL="1143000" lvl="1" indent="-685800">
              <a:buFont typeface="Arial" panose="020B0604020202020204" pitchFamily="34" charset="0"/>
              <a:buChar char="•"/>
            </a:pPr>
            <a:r>
              <a:rPr lang="en-US" sz="3500" b="1" i="1" dirty="0">
                <a:latin typeface="Canva Sans Medium"/>
              </a:rPr>
              <a:t>Even if you don’t pick grade 10 courses in grade 9, you will still have lots of time to graduate. </a:t>
            </a:r>
            <a:endParaRPr lang="en-US" sz="3500" i="1" dirty="0">
              <a:latin typeface="Canva Sans Medium"/>
            </a:endParaRPr>
          </a:p>
          <a:p>
            <a:pPr marL="457200" indent="-457200">
              <a:buAutoNum type="arabicPeriod"/>
            </a:pPr>
            <a:r>
              <a:rPr lang="en-US" sz="5000" b="1" dirty="0">
                <a:latin typeface="Canva Sans Medium"/>
              </a:rPr>
              <a:t> </a:t>
            </a:r>
            <a:r>
              <a:rPr lang="en-US" sz="4500" b="1" dirty="0">
                <a:latin typeface="Canva Sans Medium"/>
              </a:rPr>
              <a:t>Post-secondary schools/universities &amp; colleges are not impressed by when you take a course, as long as they are complete. </a:t>
            </a:r>
            <a:endParaRPr lang="en-US" sz="4500" dirty="0">
              <a:latin typeface="Canva Sans Medium"/>
            </a:endParaRPr>
          </a:p>
        </p:txBody>
      </p:sp>
    </p:spTree>
    <p:extLst>
      <p:ext uri="{BB962C8B-B14F-4D97-AF65-F5344CB8AC3E}">
        <p14:creationId xmlns:p14="http://schemas.microsoft.com/office/powerpoint/2010/main" val="3440504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523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dirty="0"/>
          </a:p>
        </p:txBody>
      </p:sp>
      <p:sp>
        <p:nvSpPr>
          <p:cNvPr id="3" name="TextBox 3"/>
          <p:cNvSpPr txBox="1"/>
          <p:nvPr/>
        </p:nvSpPr>
        <p:spPr>
          <a:xfrm>
            <a:off x="2721768" y="223157"/>
            <a:ext cx="19359563" cy="3077766"/>
          </a:xfrm>
          <a:prstGeom prst="rect">
            <a:avLst/>
          </a:prstGeom>
        </p:spPr>
        <p:txBody>
          <a:bodyPr wrap="square" lIns="0" tIns="0" rIns="0" bIns="0" rtlCol="0" anchor="t">
            <a:spAutoFit/>
          </a:bodyPr>
          <a:lstStyle/>
          <a:p>
            <a:pPr marL="0" lvl="0" indent="0" algn="ctr"/>
            <a:r>
              <a:rPr lang="en-US" sz="10000" spc="-600" dirty="0">
                <a:solidFill>
                  <a:srgbClr val="0B4E7C"/>
                </a:solidFill>
                <a:latin typeface="Futura Medium" panose="020B0602020204020303" pitchFamily="34" charset="-79"/>
                <a:cs typeface="Futura Medium" panose="020B0602020204020303" pitchFamily="34" charset="-79"/>
              </a:rPr>
              <a:t>Land</a:t>
            </a:r>
          </a:p>
          <a:p>
            <a:pPr marL="0" lvl="0" indent="0" algn="ctr"/>
            <a:r>
              <a:rPr lang="en-US" sz="10000" spc="-600" dirty="0">
                <a:solidFill>
                  <a:srgbClr val="0B4E7C"/>
                </a:solidFill>
                <a:latin typeface="Futura Medium" panose="020B0602020204020303" pitchFamily="34" charset="-79"/>
                <a:cs typeface="Futura Medium" panose="020B0602020204020303" pitchFamily="34" charset="-79"/>
              </a:rPr>
              <a:t>Acknowledgement</a:t>
            </a:r>
          </a:p>
        </p:txBody>
      </p:sp>
      <p:sp>
        <p:nvSpPr>
          <p:cNvPr id="4" name="TextBox 4"/>
          <p:cNvSpPr txBox="1"/>
          <p:nvPr/>
        </p:nvSpPr>
        <p:spPr>
          <a:xfrm>
            <a:off x="7772400" y="3716239"/>
            <a:ext cx="9258300" cy="6155531"/>
          </a:xfrm>
          <a:prstGeom prst="rect">
            <a:avLst/>
          </a:prstGeom>
        </p:spPr>
        <p:txBody>
          <a:bodyPr wrap="square" lIns="0" tIns="0" rIns="0" bIns="0" rtlCol="0" anchor="t">
            <a:spAutoFit/>
          </a:bodyPr>
          <a:lstStyle/>
          <a:p>
            <a:pPr lvl="0" algn="ctr"/>
            <a:r>
              <a:rPr lang="en-US" sz="5000" dirty="0">
                <a:latin typeface="Futura Medium" panose="020B0602020204020303" pitchFamily="34" charset="-79"/>
                <a:cs typeface="Futura Medium" panose="020B0602020204020303" pitchFamily="34" charset="-79"/>
              </a:rPr>
              <a:t>We acknowledge that we are on the traditional, ancestral, and unceded territory of the people of the </a:t>
            </a:r>
            <a:r>
              <a:rPr lang="en-CA" sz="5000" dirty="0" err="1">
                <a:latin typeface="Futura Medium" panose="020B0602020204020303" pitchFamily="34" charset="-79"/>
                <a:cs typeface="Futura Medium" panose="020B0602020204020303" pitchFamily="34" charset="-79"/>
              </a:rPr>
              <a:t>hən̓q̓əmin̓əm</a:t>
            </a:r>
            <a:r>
              <a:rPr lang="en-CA" sz="5000" dirty="0">
                <a:latin typeface="Futura Medium" panose="020B0602020204020303" pitchFamily="34" charset="-79"/>
                <a:cs typeface="Futura Medium" panose="020B0602020204020303" pitchFamily="34" charset="-79"/>
              </a:rPr>
              <a:t>̓ language group, and we thank those who have occupied and cared for this land for thousands of years.</a:t>
            </a:r>
            <a:endParaRPr lang="en-US" sz="5000" dirty="0">
              <a:latin typeface="Futura Medium" panose="020B0602020204020303" pitchFamily="34" charset="-79"/>
              <a:cs typeface="Futura Medium" panose="020B0602020204020303" pitchFamily="34" charset="-79"/>
            </a:endParaRPr>
          </a:p>
        </p:txBody>
      </p:sp>
      <p:pic>
        <p:nvPicPr>
          <p:cNvPr id="5" name="IMG_5165_522CF2B6-D087-41F0-BEED-645F5AA82B8F.mp4">
            <a:hlinkClick r:id="" action="ppaction://media"/>
            <a:extLst>
              <a:ext uri="{FF2B5EF4-FFF2-40B4-BE49-F238E27FC236}">
                <a16:creationId xmlns:a16="http://schemas.microsoft.com/office/drawing/2014/main" id="{86A2BAD2-E165-D0F7-A543-3A7B486F94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52538" y="234043"/>
            <a:ext cx="5529262" cy="982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eeform 7">
            <a:extLst>
              <a:ext uri="{FF2B5EF4-FFF2-40B4-BE49-F238E27FC236}">
                <a16:creationId xmlns:a16="http://schemas.microsoft.com/office/drawing/2014/main" id="{4CED7D58-DAB0-4A36-4C6E-F11299BB2CCE}"/>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7" name="Freeform 3">
            <a:extLst>
              <a:ext uri="{FF2B5EF4-FFF2-40B4-BE49-F238E27FC236}">
                <a16:creationId xmlns:a16="http://schemas.microsoft.com/office/drawing/2014/main" id="{C1063FAC-B872-57D7-1C4D-CA292757F63F}"/>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6">
            <a:extLst>
              <a:ext uri="{FF2B5EF4-FFF2-40B4-BE49-F238E27FC236}">
                <a16:creationId xmlns:a16="http://schemas.microsoft.com/office/drawing/2014/main" id="{A6D63BF4-CC2F-85D2-DA22-D421DA2F2CB5}"/>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10">
            <a:extLst>
              <a:ext uri="{FF2B5EF4-FFF2-40B4-BE49-F238E27FC236}">
                <a16:creationId xmlns:a16="http://schemas.microsoft.com/office/drawing/2014/main" id="{BDF34915-1B7F-EBCB-1821-7DC784E1AB64}"/>
              </a:ext>
            </a:extLst>
          </p:cNvPr>
          <p:cNvSpPr/>
          <p:nvPr/>
        </p:nvSpPr>
        <p:spPr>
          <a:xfrm rot="19894827">
            <a:off x="14860219" y="8020962"/>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3156"/>
    </mc:Choice>
    <mc:Fallback xmlns="">
      <p:transition spd="slow" advTm="43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F7613-DFBF-24CC-3DD6-5FE7870D0C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35DBEB-99B8-0ABF-ABF3-D48905B36CF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C4962110-C159-2520-84EC-1A919E328E2B}"/>
              </a:ext>
            </a:extLst>
          </p:cNvPr>
          <p:cNvSpPr/>
          <p:nvPr/>
        </p:nvSpPr>
        <p:spPr>
          <a:xfrm>
            <a:off x="515804" y="832925"/>
            <a:ext cx="17256392" cy="9296400"/>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7" name="TextBox 6">
            <a:extLst>
              <a:ext uri="{FF2B5EF4-FFF2-40B4-BE49-F238E27FC236}">
                <a16:creationId xmlns:a16="http://schemas.microsoft.com/office/drawing/2014/main" id="{C6E20A29-07AB-B8A7-F5FF-15913E4B8A1E}"/>
              </a:ext>
            </a:extLst>
          </p:cNvPr>
          <p:cNvSpPr txBox="1"/>
          <p:nvPr/>
        </p:nvSpPr>
        <p:spPr>
          <a:xfrm>
            <a:off x="1181100" y="3543300"/>
            <a:ext cx="15925799" cy="2616101"/>
          </a:xfrm>
          <a:prstGeom prst="rect">
            <a:avLst/>
          </a:prstGeom>
        </p:spPr>
        <p:txBody>
          <a:bodyPr wrap="square" lIns="0" tIns="0" rIns="0" bIns="0" rtlCol="0" anchor="t">
            <a:spAutoFit/>
          </a:bodyPr>
          <a:lstStyle/>
          <a:p>
            <a:pPr marL="0" lvl="0" indent="0" algn="ctr">
              <a:spcBef>
                <a:spcPct val="0"/>
              </a:spcBef>
            </a:pPr>
            <a:r>
              <a:rPr lang="en-US" sz="17000" u="none" strike="noStrike" spc="-330" dirty="0">
                <a:solidFill>
                  <a:schemeClr val="bg2"/>
                </a:solidFill>
                <a:latin typeface="Rustic Printed"/>
              </a:rPr>
              <a:t>IT’S NOT A RACE.</a:t>
            </a:r>
          </a:p>
        </p:txBody>
      </p:sp>
    </p:spTree>
    <p:extLst>
      <p:ext uri="{BB962C8B-B14F-4D97-AF65-F5344CB8AC3E}">
        <p14:creationId xmlns:p14="http://schemas.microsoft.com/office/powerpoint/2010/main" val="267573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D2D0-B9E7-541F-3EF2-DFB211C34F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D514F4-25C4-1B10-BDDE-354BEFCADBFB}"/>
              </a:ext>
            </a:extLst>
          </p:cNvPr>
          <p:cNvSpPr/>
          <p:nvPr/>
        </p:nvSpPr>
        <p:spPr>
          <a:xfrm>
            <a:off x="76200" y="-123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sp>
        <p:nvSpPr>
          <p:cNvPr id="6" name="TextBox 6">
            <a:extLst>
              <a:ext uri="{FF2B5EF4-FFF2-40B4-BE49-F238E27FC236}">
                <a16:creationId xmlns:a16="http://schemas.microsoft.com/office/drawing/2014/main" id="{84E3D07D-69DD-B450-5C2E-9352849CD497}"/>
              </a:ext>
            </a:extLst>
          </p:cNvPr>
          <p:cNvSpPr txBox="1"/>
          <p:nvPr/>
        </p:nvSpPr>
        <p:spPr>
          <a:xfrm>
            <a:off x="990600" y="12309"/>
            <a:ext cx="15925799" cy="3077766"/>
          </a:xfrm>
          <a:prstGeom prst="rect">
            <a:avLst/>
          </a:prstGeom>
        </p:spPr>
        <p:txBody>
          <a:bodyPr wrap="square" lIns="0" tIns="0" rIns="0" bIns="0" rtlCol="0" anchor="t">
            <a:spAutoFit/>
          </a:bodyPr>
          <a:lstStyle/>
          <a:p>
            <a:pPr marL="0" lvl="0" indent="0" algn="ctr">
              <a:spcBef>
                <a:spcPct val="0"/>
              </a:spcBef>
            </a:pPr>
            <a:r>
              <a:rPr lang="en-US" sz="20000" u="none" strike="noStrike" spc="-330" dirty="0">
                <a:latin typeface="Rustic Printed"/>
              </a:rPr>
              <a:t>Languages</a:t>
            </a:r>
          </a:p>
        </p:txBody>
      </p:sp>
      <p:sp>
        <p:nvSpPr>
          <p:cNvPr id="11" name="TextBox 4">
            <a:extLst>
              <a:ext uri="{FF2B5EF4-FFF2-40B4-BE49-F238E27FC236}">
                <a16:creationId xmlns:a16="http://schemas.microsoft.com/office/drawing/2014/main" id="{7CC184A9-41A9-FE38-0EDB-25158CDD3685}"/>
              </a:ext>
            </a:extLst>
          </p:cNvPr>
          <p:cNvSpPr txBox="1"/>
          <p:nvPr/>
        </p:nvSpPr>
        <p:spPr>
          <a:xfrm>
            <a:off x="3056588" y="2599103"/>
            <a:ext cx="14807791" cy="1031180"/>
          </a:xfrm>
          <a:prstGeom prst="rect">
            <a:avLst/>
          </a:prstGeom>
        </p:spPr>
        <p:txBody>
          <a:bodyPr wrap="square" lIns="0" tIns="0" rIns="0" bIns="0" rtlCol="0" anchor="t">
            <a:spAutoFit/>
          </a:bodyPr>
          <a:lstStyle/>
          <a:p>
            <a:pPr lvl="0">
              <a:lnSpc>
                <a:spcPct val="150000"/>
              </a:lnSpc>
              <a:spcBef>
                <a:spcPct val="0"/>
              </a:spcBef>
            </a:pPr>
            <a:r>
              <a:rPr lang="en-US" sz="5000" spc="102" dirty="0">
                <a:solidFill>
                  <a:schemeClr val="tx2">
                    <a:lumMod val="60000"/>
                    <a:lumOff val="40000"/>
                  </a:schemeClr>
                </a:solidFill>
                <a:latin typeface="Canva Sans Medium"/>
              </a:rPr>
              <a:t>Not required but are VERY beneficial</a:t>
            </a:r>
          </a:p>
        </p:txBody>
      </p:sp>
      <p:sp>
        <p:nvSpPr>
          <p:cNvPr id="4" name="TextBox 7">
            <a:extLst>
              <a:ext uri="{FF2B5EF4-FFF2-40B4-BE49-F238E27FC236}">
                <a16:creationId xmlns:a16="http://schemas.microsoft.com/office/drawing/2014/main" id="{B66B7355-F083-39A1-2994-0A4E51DB637A}"/>
              </a:ext>
            </a:extLst>
          </p:cNvPr>
          <p:cNvSpPr txBox="1"/>
          <p:nvPr/>
        </p:nvSpPr>
        <p:spPr>
          <a:xfrm>
            <a:off x="1375023" y="4226313"/>
            <a:ext cx="16560391" cy="4616648"/>
          </a:xfrm>
          <a:prstGeom prst="rect">
            <a:avLst/>
          </a:prstGeom>
        </p:spPr>
        <p:txBody>
          <a:bodyPr wrap="square" lIns="0" tIns="0" rIns="0" bIns="0" rtlCol="0" anchor="t">
            <a:spAutoFit/>
          </a:bodyPr>
          <a:lstStyle/>
          <a:p>
            <a:pPr marL="457200" indent="-457200">
              <a:buAutoNum type="arabicPeriod"/>
            </a:pPr>
            <a:r>
              <a:rPr lang="en-US" sz="5000" b="1" dirty="0">
                <a:latin typeface="Canva Sans Medium"/>
              </a:rPr>
              <a:t> Cognitive &amp; brain benefits: </a:t>
            </a:r>
            <a:r>
              <a:rPr lang="en-US" sz="5000" dirty="0">
                <a:latin typeface="Canva Sans Medium"/>
              </a:rPr>
              <a:t>Helps with memory, focus, problem solving</a:t>
            </a:r>
          </a:p>
          <a:p>
            <a:pPr marL="457200" indent="-457200">
              <a:buAutoNum type="arabicPeriod"/>
            </a:pPr>
            <a:r>
              <a:rPr lang="en-US" sz="5000" b="1" dirty="0">
                <a:latin typeface="Canva Sans Medium"/>
              </a:rPr>
              <a:t> Career: </a:t>
            </a:r>
            <a:r>
              <a:rPr lang="en-US" sz="5000" dirty="0">
                <a:latin typeface="Canva Sans Medium"/>
              </a:rPr>
              <a:t>Enhances career prospects, improves personal marketability</a:t>
            </a:r>
          </a:p>
          <a:p>
            <a:pPr marL="457200" indent="-457200">
              <a:buAutoNum type="arabicPeriod"/>
            </a:pPr>
            <a:r>
              <a:rPr lang="en-US" sz="5000" b="1" dirty="0">
                <a:latin typeface="Canva Sans Medium"/>
              </a:rPr>
              <a:t> Personal &amp; Social &amp; Cultural: </a:t>
            </a:r>
            <a:r>
              <a:rPr lang="en-US" sz="5000" dirty="0">
                <a:latin typeface="Canva Sans Medium"/>
              </a:rPr>
              <a:t>Can deepen cultural understanding, confidence while travelling</a:t>
            </a:r>
          </a:p>
        </p:txBody>
      </p:sp>
    </p:spTree>
    <p:extLst>
      <p:ext uri="{BB962C8B-B14F-4D97-AF65-F5344CB8AC3E}">
        <p14:creationId xmlns:p14="http://schemas.microsoft.com/office/powerpoint/2010/main" val="417793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0"/>
            <a:ext cx="20345400" cy="1069583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sz="1350"/>
          </a:p>
        </p:txBody>
      </p:sp>
      <p:sp>
        <p:nvSpPr>
          <p:cNvPr id="3" name="Freeform 3"/>
          <p:cNvSpPr/>
          <p:nvPr/>
        </p:nvSpPr>
        <p:spPr>
          <a:xfrm>
            <a:off x="2628806" y="5768175"/>
            <a:ext cx="3018728" cy="3439257"/>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350"/>
          </a:p>
        </p:txBody>
      </p:sp>
      <p:sp>
        <p:nvSpPr>
          <p:cNvPr id="4" name="Freeform 4"/>
          <p:cNvSpPr/>
          <p:nvPr/>
        </p:nvSpPr>
        <p:spPr>
          <a:xfrm>
            <a:off x="5793302" y="5768175"/>
            <a:ext cx="3232772" cy="3464622"/>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350" dirty="0"/>
          </a:p>
        </p:txBody>
      </p:sp>
      <p:sp>
        <p:nvSpPr>
          <p:cNvPr id="5" name="TextBox 5"/>
          <p:cNvSpPr txBox="1"/>
          <p:nvPr/>
        </p:nvSpPr>
        <p:spPr>
          <a:xfrm>
            <a:off x="2625262" y="1083405"/>
            <a:ext cx="13302572" cy="1049646"/>
          </a:xfrm>
          <a:prstGeom prst="rect">
            <a:avLst/>
          </a:prstGeom>
        </p:spPr>
        <p:txBody>
          <a:bodyPr wrap="square" lIns="0" tIns="0" rIns="0" bIns="0" rtlCol="0" anchor="t">
            <a:spAutoFit/>
          </a:bodyPr>
          <a:lstStyle/>
          <a:p>
            <a:pPr algn="ctr">
              <a:lnSpc>
                <a:spcPts val="7200"/>
              </a:lnSpc>
            </a:pPr>
            <a:r>
              <a:rPr lang="en-US" sz="11000" spc="-450" dirty="0">
                <a:solidFill>
                  <a:srgbClr val="0B4E7C"/>
                </a:solidFill>
                <a:latin typeface="Rustic Printed"/>
              </a:rPr>
              <a:t>LANGUAGE PLACEMENT</a:t>
            </a:r>
          </a:p>
        </p:txBody>
      </p:sp>
      <p:sp>
        <p:nvSpPr>
          <p:cNvPr id="6" name="TextBox 6"/>
          <p:cNvSpPr txBox="1"/>
          <p:nvPr/>
        </p:nvSpPr>
        <p:spPr>
          <a:xfrm>
            <a:off x="1643009" y="6064442"/>
            <a:ext cx="5354054" cy="518668"/>
          </a:xfrm>
          <a:prstGeom prst="rect">
            <a:avLst/>
          </a:prstGeom>
        </p:spPr>
        <p:txBody>
          <a:bodyPr wrap="square" lIns="0" tIns="0" rIns="0" bIns="0" rtlCol="0" anchor="t">
            <a:spAutoFit/>
          </a:bodyPr>
          <a:lstStyle/>
          <a:p>
            <a:pPr algn="ctr">
              <a:lnSpc>
                <a:spcPts val="3960"/>
              </a:lnSpc>
              <a:spcBef>
                <a:spcPct val="0"/>
              </a:spcBef>
            </a:pPr>
            <a:r>
              <a:rPr lang="en-US" sz="4125" dirty="0">
                <a:solidFill>
                  <a:srgbClr val="FFFFFF"/>
                </a:solidFill>
                <a:latin typeface="Rustic Printed"/>
              </a:rPr>
              <a:t>Mandarin</a:t>
            </a:r>
          </a:p>
        </p:txBody>
      </p:sp>
      <p:sp>
        <p:nvSpPr>
          <p:cNvPr id="7" name="TextBox 7"/>
          <p:cNvSpPr txBox="1"/>
          <p:nvPr/>
        </p:nvSpPr>
        <p:spPr>
          <a:xfrm>
            <a:off x="757580" y="1761325"/>
            <a:ext cx="16516783" cy="4154984"/>
          </a:xfrm>
          <a:prstGeom prst="rect">
            <a:avLst/>
          </a:prstGeom>
        </p:spPr>
        <p:txBody>
          <a:bodyPr wrap="square" lIns="0" tIns="0" rIns="0" bIns="0" rtlCol="0" anchor="t">
            <a:spAutoFit/>
          </a:bodyPr>
          <a:lstStyle/>
          <a:p>
            <a:pPr algn="ctr" rtl="0"/>
            <a:endParaRPr lang="en-CA" sz="3000" dirty="0">
              <a:solidFill>
                <a:srgbClr val="000000"/>
              </a:solidFill>
              <a:latin typeface="Avenir Book" panose="02000503020000020003" pitchFamily="2" charset="0"/>
            </a:endParaRPr>
          </a:p>
          <a:p>
            <a:pPr algn="ctr" rtl="0"/>
            <a:r>
              <a:rPr lang="en-CA" sz="3000" dirty="0">
                <a:solidFill>
                  <a:srgbClr val="000000"/>
                </a:solidFill>
                <a:latin typeface="Avenir Book" panose="02000503020000020003" pitchFamily="2" charset="0"/>
              </a:rPr>
              <a:t>For students who have not completed the Gr. 11 pre-requisite but have  completed significant study in the target language outside of a regular SLSS class. </a:t>
            </a:r>
          </a:p>
          <a:p>
            <a:pPr algn="ctr" rtl="0"/>
            <a:endParaRPr lang="en-CA" sz="3000" dirty="0">
              <a:solidFill>
                <a:srgbClr val="000000"/>
              </a:solidFill>
              <a:latin typeface="Avenir Book" panose="02000503020000020003" pitchFamily="2" charset="0"/>
            </a:endParaRPr>
          </a:p>
          <a:p>
            <a:pPr algn="ctr"/>
            <a:r>
              <a:rPr lang="en-CA" sz="3000" dirty="0">
                <a:solidFill>
                  <a:srgbClr val="000000"/>
                </a:solidFill>
                <a:latin typeface="Avenir Book" panose="02000503020000020003" pitchFamily="2" charset="0"/>
              </a:rPr>
              <a:t>*must bring documentation of your learning (DELF certificates, Japanese and Chinese class report cards etc.</a:t>
            </a:r>
          </a:p>
          <a:p>
            <a:pPr algn="ctr"/>
            <a:endParaRPr lang="en-CA" sz="3000" dirty="0">
              <a:solidFill>
                <a:srgbClr val="000000"/>
              </a:solidFill>
              <a:latin typeface="Avenir Book" panose="02000503020000020003" pitchFamily="2" charset="0"/>
            </a:endParaRPr>
          </a:p>
          <a:p>
            <a:pPr algn="ctr"/>
            <a:r>
              <a:rPr lang="en-CA" sz="3000" b="1" u="sng" dirty="0">
                <a:solidFill>
                  <a:srgbClr val="000000"/>
                </a:solidFill>
                <a:latin typeface="Avenir Book" panose="02000503020000020003" pitchFamily="2" charset="0"/>
              </a:rPr>
              <a:t>ASSESSMENT DATE</a:t>
            </a:r>
            <a:r>
              <a:rPr lang="en-CA" sz="3000" b="1" dirty="0">
                <a:solidFill>
                  <a:srgbClr val="000000"/>
                </a:solidFill>
                <a:latin typeface="Avenir Book" panose="02000503020000020003" pitchFamily="2" charset="0"/>
              </a:rPr>
              <a:t>: Thursday, Feb 5, 2026 during PLT</a:t>
            </a:r>
            <a:endParaRPr lang="en-CA" sz="3000" dirty="0">
              <a:solidFill>
                <a:srgbClr val="000000"/>
              </a:solidFill>
              <a:latin typeface="Avenir Book" panose="02000503020000020003" pitchFamily="2" charset="0"/>
            </a:endParaRPr>
          </a:p>
          <a:p>
            <a:pPr algn="ctr" rtl="0"/>
            <a:endParaRPr lang="en-CA" sz="3000" dirty="0">
              <a:solidFill>
                <a:srgbClr val="000000"/>
              </a:solidFill>
              <a:latin typeface="Avenir Book" panose="02000503020000020003" pitchFamily="2" charset="0"/>
            </a:endParaRPr>
          </a:p>
        </p:txBody>
      </p:sp>
      <p:sp>
        <p:nvSpPr>
          <p:cNvPr id="8" name="TextBox 8"/>
          <p:cNvSpPr txBox="1"/>
          <p:nvPr/>
        </p:nvSpPr>
        <p:spPr>
          <a:xfrm>
            <a:off x="5108400" y="6078884"/>
            <a:ext cx="4532655" cy="518668"/>
          </a:xfrm>
          <a:prstGeom prst="rect">
            <a:avLst/>
          </a:prstGeom>
        </p:spPr>
        <p:txBody>
          <a:bodyPr wrap="square" lIns="0" tIns="0" rIns="0" bIns="0" rtlCol="0" anchor="t">
            <a:spAutoFit/>
          </a:bodyPr>
          <a:lstStyle/>
          <a:p>
            <a:pPr algn="ctr">
              <a:lnSpc>
                <a:spcPts val="3960"/>
              </a:lnSpc>
              <a:spcBef>
                <a:spcPct val="0"/>
              </a:spcBef>
            </a:pPr>
            <a:r>
              <a:rPr lang="en-US" sz="4125" dirty="0">
                <a:solidFill>
                  <a:srgbClr val="FFFFFF"/>
                </a:solidFill>
                <a:latin typeface="Rustic Printed"/>
              </a:rPr>
              <a:t>Japanese</a:t>
            </a:r>
          </a:p>
        </p:txBody>
      </p:sp>
      <p:sp>
        <p:nvSpPr>
          <p:cNvPr id="9" name="TextBox 9"/>
          <p:cNvSpPr txBox="1"/>
          <p:nvPr/>
        </p:nvSpPr>
        <p:spPr>
          <a:xfrm>
            <a:off x="5459519" y="7074527"/>
            <a:ext cx="4028169" cy="923330"/>
          </a:xfrm>
          <a:prstGeom prst="rect">
            <a:avLst/>
          </a:prstGeom>
        </p:spPr>
        <p:txBody>
          <a:bodyPr wrap="square" lIns="0" tIns="0" rIns="0" bIns="0" rtlCol="0" anchor="t">
            <a:spAutoFit/>
          </a:bodyPr>
          <a:lstStyle/>
          <a:p>
            <a:pPr lvl="0" algn="ctr"/>
            <a:r>
              <a:rPr lang="en-CA" sz="3000" b="1" dirty="0">
                <a:solidFill>
                  <a:schemeClr val="bg1"/>
                </a:solidFill>
                <a:latin typeface="Avenir Black" panose="02000503020000020003" pitchFamily="2" charset="0"/>
              </a:rPr>
              <a:t>Ms. </a:t>
            </a:r>
            <a:r>
              <a:rPr lang="en-CA" sz="3000" b="1" dirty="0" err="1">
                <a:solidFill>
                  <a:schemeClr val="bg1"/>
                </a:solidFill>
                <a:latin typeface="Avenir Black" panose="02000503020000020003" pitchFamily="2" charset="0"/>
              </a:rPr>
              <a:t>Sybounmy</a:t>
            </a:r>
            <a:endParaRPr lang="en-CA" sz="3000" b="1" dirty="0">
              <a:solidFill>
                <a:schemeClr val="bg1"/>
              </a:solidFill>
              <a:latin typeface="Avenir Black" panose="02000503020000020003" pitchFamily="2" charset="0"/>
            </a:endParaRPr>
          </a:p>
          <a:p>
            <a:pPr lvl="0" algn="ctr"/>
            <a:r>
              <a:rPr lang="en-CA" sz="3000" b="1" dirty="0">
                <a:solidFill>
                  <a:schemeClr val="bg1"/>
                </a:solidFill>
                <a:latin typeface="Avenir Black" panose="02000503020000020003" pitchFamily="2" charset="0"/>
              </a:rPr>
              <a:t>Room 400</a:t>
            </a:r>
            <a:endParaRPr lang="en-US" sz="3000" b="1" dirty="0">
              <a:solidFill>
                <a:schemeClr val="bg1"/>
              </a:solidFill>
              <a:latin typeface="Avenir Black" panose="02000503020000020003" pitchFamily="2" charset="0"/>
            </a:endParaRPr>
          </a:p>
        </p:txBody>
      </p:sp>
      <p:sp>
        <p:nvSpPr>
          <p:cNvPr id="10" name="Freeform 3">
            <a:extLst>
              <a:ext uri="{FF2B5EF4-FFF2-40B4-BE49-F238E27FC236}">
                <a16:creationId xmlns:a16="http://schemas.microsoft.com/office/drawing/2014/main" id="{75624A18-C155-3C51-D18A-97FC61EA16FA}"/>
              </a:ext>
            </a:extLst>
          </p:cNvPr>
          <p:cNvSpPr/>
          <p:nvPr/>
        </p:nvSpPr>
        <p:spPr>
          <a:xfrm>
            <a:off x="9259124" y="5768175"/>
            <a:ext cx="3009341" cy="3464622"/>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350"/>
          </a:p>
        </p:txBody>
      </p:sp>
      <p:sp>
        <p:nvSpPr>
          <p:cNvPr id="11" name="TextBox 6">
            <a:extLst>
              <a:ext uri="{FF2B5EF4-FFF2-40B4-BE49-F238E27FC236}">
                <a16:creationId xmlns:a16="http://schemas.microsoft.com/office/drawing/2014/main" id="{2698F3D8-76CD-A926-C6A7-6C6D674E8F0E}"/>
              </a:ext>
            </a:extLst>
          </p:cNvPr>
          <p:cNvSpPr txBox="1"/>
          <p:nvPr/>
        </p:nvSpPr>
        <p:spPr>
          <a:xfrm>
            <a:off x="8131924" y="6119897"/>
            <a:ext cx="5354054" cy="1031629"/>
          </a:xfrm>
          <a:prstGeom prst="rect">
            <a:avLst/>
          </a:prstGeom>
        </p:spPr>
        <p:txBody>
          <a:bodyPr wrap="square" lIns="0" tIns="0" rIns="0" bIns="0" rtlCol="0" anchor="t">
            <a:spAutoFit/>
          </a:bodyPr>
          <a:lstStyle/>
          <a:p>
            <a:pPr algn="ctr">
              <a:lnSpc>
                <a:spcPts val="3960"/>
              </a:lnSpc>
              <a:spcBef>
                <a:spcPct val="0"/>
              </a:spcBef>
            </a:pPr>
            <a:r>
              <a:rPr lang="en-US" sz="4125" dirty="0">
                <a:solidFill>
                  <a:srgbClr val="FFFFFF"/>
                </a:solidFill>
                <a:latin typeface="Rustic Printed"/>
              </a:rPr>
              <a:t>French</a:t>
            </a:r>
          </a:p>
          <a:p>
            <a:pPr algn="ctr">
              <a:lnSpc>
                <a:spcPts val="3960"/>
              </a:lnSpc>
              <a:spcBef>
                <a:spcPct val="0"/>
              </a:spcBef>
            </a:pPr>
            <a:endParaRPr lang="en-US" sz="4125" dirty="0">
              <a:solidFill>
                <a:srgbClr val="FFFFFF"/>
              </a:solidFill>
              <a:latin typeface="Rustic Printed"/>
            </a:endParaRPr>
          </a:p>
        </p:txBody>
      </p:sp>
      <p:sp>
        <p:nvSpPr>
          <p:cNvPr id="12" name="TextBox 7">
            <a:extLst>
              <a:ext uri="{FF2B5EF4-FFF2-40B4-BE49-F238E27FC236}">
                <a16:creationId xmlns:a16="http://schemas.microsoft.com/office/drawing/2014/main" id="{FACC1413-A2E3-DE3F-E5D4-1BB3BC2B89EA}"/>
              </a:ext>
            </a:extLst>
          </p:cNvPr>
          <p:cNvSpPr txBox="1"/>
          <p:nvPr/>
        </p:nvSpPr>
        <p:spPr>
          <a:xfrm>
            <a:off x="8614076" y="6981535"/>
            <a:ext cx="4241333" cy="1846659"/>
          </a:xfrm>
          <a:prstGeom prst="rect">
            <a:avLst/>
          </a:prstGeom>
        </p:spPr>
        <p:txBody>
          <a:bodyPr wrap="square" lIns="0" tIns="0" rIns="0" bIns="0" rtlCol="0" anchor="t">
            <a:spAutoFit/>
          </a:bodyPr>
          <a:lstStyle/>
          <a:p>
            <a:pPr marL="342900" algn="ctr"/>
            <a:r>
              <a:rPr lang="en-CA" sz="3000" b="1" dirty="0">
                <a:solidFill>
                  <a:schemeClr val="bg1"/>
                </a:solidFill>
                <a:latin typeface="Avenir Black" panose="02000503020000020003" pitchFamily="2" charset="0"/>
              </a:rPr>
              <a:t>Mme Munk </a:t>
            </a:r>
          </a:p>
          <a:p>
            <a:pPr marL="342900" algn="ctr"/>
            <a:r>
              <a:rPr lang="en-CA" sz="3000" b="1" dirty="0">
                <a:solidFill>
                  <a:schemeClr val="bg1"/>
                </a:solidFill>
                <a:latin typeface="Avenir Black" panose="02000503020000020003" pitchFamily="2" charset="0"/>
              </a:rPr>
              <a:t>or Mme Lee</a:t>
            </a:r>
          </a:p>
          <a:p>
            <a:pPr marL="342900" algn="ctr"/>
            <a:r>
              <a:rPr lang="en-CA" sz="3000" b="1" dirty="0">
                <a:solidFill>
                  <a:schemeClr val="bg1"/>
                </a:solidFill>
                <a:latin typeface="Avenir Black" panose="02000503020000020003" pitchFamily="2" charset="0"/>
              </a:rPr>
              <a:t>Room 302 or </a:t>
            </a:r>
          </a:p>
          <a:p>
            <a:pPr marL="342900" algn="ctr"/>
            <a:r>
              <a:rPr lang="en-CA" sz="3000" b="1" dirty="0">
                <a:solidFill>
                  <a:schemeClr val="bg1"/>
                </a:solidFill>
                <a:latin typeface="Avenir Black" panose="02000503020000020003" pitchFamily="2" charset="0"/>
              </a:rPr>
              <a:t>Room 410</a:t>
            </a:r>
            <a:endParaRPr lang="en-CA" sz="4950" b="1" dirty="0">
              <a:solidFill>
                <a:schemeClr val="bg1"/>
              </a:solidFill>
              <a:latin typeface="Avenir Black" panose="02000503020000020003" pitchFamily="2" charset="0"/>
            </a:endParaRPr>
          </a:p>
        </p:txBody>
      </p:sp>
      <p:sp>
        <p:nvSpPr>
          <p:cNvPr id="13" name="TextBox 9">
            <a:extLst>
              <a:ext uri="{FF2B5EF4-FFF2-40B4-BE49-F238E27FC236}">
                <a16:creationId xmlns:a16="http://schemas.microsoft.com/office/drawing/2014/main" id="{0A139A08-6F92-8BAC-67B8-E43958E7A1B6}"/>
              </a:ext>
            </a:extLst>
          </p:cNvPr>
          <p:cNvSpPr txBox="1"/>
          <p:nvPr/>
        </p:nvSpPr>
        <p:spPr>
          <a:xfrm>
            <a:off x="2319327" y="7132127"/>
            <a:ext cx="3707496" cy="923330"/>
          </a:xfrm>
          <a:prstGeom prst="rect">
            <a:avLst/>
          </a:prstGeom>
        </p:spPr>
        <p:txBody>
          <a:bodyPr wrap="square" lIns="0" tIns="0" rIns="0" bIns="0" rtlCol="0" anchor="t">
            <a:spAutoFit/>
          </a:bodyPr>
          <a:lstStyle/>
          <a:p>
            <a:pPr algn="ctr" rtl="0"/>
            <a:r>
              <a:rPr lang="en-CA" sz="3000" b="1" dirty="0">
                <a:solidFill>
                  <a:schemeClr val="bg1"/>
                </a:solidFill>
                <a:latin typeface="Avenir Black" panose="02000503020000020003" pitchFamily="2" charset="0"/>
              </a:rPr>
              <a:t>Ms. </a:t>
            </a:r>
            <a:r>
              <a:rPr lang="en-CA" sz="3000" b="1" dirty="0" err="1">
                <a:solidFill>
                  <a:schemeClr val="bg1"/>
                </a:solidFill>
                <a:latin typeface="Avenir Black" panose="02000503020000020003" pitchFamily="2" charset="0"/>
              </a:rPr>
              <a:t>Gofsky</a:t>
            </a:r>
            <a:endParaRPr lang="en-CA" sz="3000" b="1" dirty="0">
              <a:solidFill>
                <a:schemeClr val="bg1"/>
              </a:solidFill>
              <a:latin typeface="Avenir Black" panose="02000503020000020003" pitchFamily="2" charset="0"/>
            </a:endParaRPr>
          </a:p>
          <a:p>
            <a:pPr algn="ctr" rtl="0"/>
            <a:r>
              <a:rPr lang="en-CA" sz="3000" b="1" dirty="0">
                <a:solidFill>
                  <a:schemeClr val="bg1"/>
                </a:solidFill>
                <a:latin typeface="Avenir Black" panose="02000503020000020003" pitchFamily="2" charset="0"/>
              </a:rPr>
              <a:t>Room 300</a:t>
            </a:r>
            <a:endParaRPr lang="en-CA" sz="4950" b="1" dirty="0">
              <a:solidFill>
                <a:schemeClr val="bg1"/>
              </a:solidFill>
              <a:latin typeface="Avenir Black" panose="02000503020000020003" pitchFamily="2" charset="0"/>
            </a:endParaRPr>
          </a:p>
        </p:txBody>
      </p:sp>
      <p:pic>
        <p:nvPicPr>
          <p:cNvPr id="14" name="Picture 1">
            <a:extLst>
              <a:ext uri="{FF2B5EF4-FFF2-40B4-BE49-F238E27FC236}">
                <a16:creationId xmlns:a16="http://schemas.microsoft.com/office/drawing/2014/main" id="{A7E972C8-5D10-44C0-B580-61DA779EE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86" y="309201"/>
            <a:ext cx="1844645" cy="180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4">
            <a:extLst>
              <a:ext uri="{FF2B5EF4-FFF2-40B4-BE49-F238E27FC236}">
                <a16:creationId xmlns:a16="http://schemas.microsoft.com/office/drawing/2014/main" id="{C6474525-C8C1-FE8B-D436-6F29BB666C05}"/>
              </a:ext>
            </a:extLst>
          </p:cNvPr>
          <p:cNvSpPr/>
          <p:nvPr/>
        </p:nvSpPr>
        <p:spPr>
          <a:xfrm>
            <a:off x="12426425" y="5789439"/>
            <a:ext cx="3232772" cy="3464622"/>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350" dirty="0"/>
          </a:p>
        </p:txBody>
      </p:sp>
      <p:sp>
        <p:nvSpPr>
          <p:cNvPr id="16" name="TextBox 8">
            <a:extLst>
              <a:ext uri="{FF2B5EF4-FFF2-40B4-BE49-F238E27FC236}">
                <a16:creationId xmlns:a16="http://schemas.microsoft.com/office/drawing/2014/main" id="{2BD52902-E12E-C6F6-E91A-D50748397FE4}"/>
              </a:ext>
            </a:extLst>
          </p:cNvPr>
          <p:cNvSpPr txBox="1"/>
          <p:nvPr/>
        </p:nvSpPr>
        <p:spPr>
          <a:xfrm>
            <a:off x="11688780" y="6064442"/>
            <a:ext cx="4532655" cy="518668"/>
          </a:xfrm>
          <a:prstGeom prst="rect">
            <a:avLst/>
          </a:prstGeom>
        </p:spPr>
        <p:txBody>
          <a:bodyPr wrap="square" lIns="0" tIns="0" rIns="0" bIns="0" rtlCol="0" anchor="t">
            <a:spAutoFit/>
          </a:bodyPr>
          <a:lstStyle/>
          <a:p>
            <a:pPr algn="ctr">
              <a:lnSpc>
                <a:spcPts val="3960"/>
              </a:lnSpc>
              <a:spcBef>
                <a:spcPct val="0"/>
              </a:spcBef>
            </a:pPr>
            <a:r>
              <a:rPr lang="en-US" sz="4125" dirty="0">
                <a:solidFill>
                  <a:srgbClr val="FFFFFF"/>
                </a:solidFill>
                <a:latin typeface="Rustic Printed"/>
              </a:rPr>
              <a:t>Spanish</a:t>
            </a:r>
          </a:p>
        </p:txBody>
      </p:sp>
      <p:sp>
        <p:nvSpPr>
          <p:cNvPr id="17" name="TextBox 9">
            <a:extLst>
              <a:ext uri="{FF2B5EF4-FFF2-40B4-BE49-F238E27FC236}">
                <a16:creationId xmlns:a16="http://schemas.microsoft.com/office/drawing/2014/main" id="{1D7800F8-295E-AC55-4410-63F7389FD3DB}"/>
              </a:ext>
            </a:extLst>
          </p:cNvPr>
          <p:cNvSpPr txBox="1"/>
          <p:nvPr/>
        </p:nvSpPr>
        <p:spPr>
          <a:xfrm>
            <a:off x="12039900" y="7060085"/>
            <a:ext cx="4028169" cy="923330"/>
          </a:xfrm>
          <a:prstGeom prst="rect">
            <a:avLst/>
          </a:prstGeom>
        </p:spPr>
        <p:txBody>
          <a:bodyPr wrap="square" lIns="0" tIns="0" rIns="0" bIns="0" rtlCol="0" anchor="t">
            <a:spAutoFit/>
          </a:bodyPr>
          <a:lstStyle/>
          <a:p>
            <a:pPr lvl="0" algn="ctr"/>
            <a:r>
              <a:rPr lang="en-CA" sz="3000" b="1" dirty="0">
                <a:solidFill>
                  <a:schemeClr val="bg1"/>
                </a:solidFill>
                <a:latin typeface="Avenir Black" panose="02000503020000020003" pitchFamily="2" charset="0"/>
              </a:rPr>
              <a:t>Ms. O’Neill</a:t>
            </a:r>
          </a:p>
          <a:p>
            <a:pPr lvl="0" algn="ctr"/>
            <a:r>
              <a:rPr lang="en-CA" sz="3000" b="1" dirty="0">
                <a:solidFill>
                  <a:schemeClr val="bg1"/>
                </a:solidFill>
                <a:latin typeface="Avenir Black" panose="02000503020000020003" pitchFamily="2" charset="0"/>
              </a:rPr>
              <a:t>Room 101</a:t>
            </a:r>
            <a:endParaRPr lang="en-US" sz="3000" b="1" dirty="0">
              <a:solidFill>
                <a:schemeClr val="bg1"/>
              </a:solidFill>
              <a:latin typeface="Avenir Black" panose="02000503020000020003" pitchFamily="2" charset="0"/>
            </a:endParaRPr>
          </a:p>
        </p:txBody>
      </p:sp>
      <p:sp>
        <p:nvSpPr>
          <p:cNvPr id="18" name="TextBox 5">
            <a:extLst>
              <a:ext uri="{FF2B5EF4-FFF2-40B4-BE49-F238E27FC236}">
                <a16:creationId xmlns:a16="http://schemas.microsoft.com/office/drawing/2014/main" id="{92ABC9ED-530D-9CE1-C750-6BDA59B46792}"/>
              </a:ext>
            </a:extLst>
          </p:cNvPr>
          <p:cNvSpPr txBox="1"/>
          <p:nvPr/>
        </p:nvSpPr>
        <p:spPr>
          <a:xfrm>
            <a:off x="2387707" y="9482435"/>
            <a:ext cx="13302572" cy="461665"/>
          </a:xfrm>
          <a:prstGeom prst="rect">
            <a:avLst/>
          </a:prstGeom>
        </p:spPr>
        <p:txBody>
          <a:bodyPr wrap="square" lIns="0" tIns="0" rIns="0" bIns="0" rtlCol="0" anchor="t">
            <a:spAutoFit/>
          </a:bodyPr>
          <a:lstStyle/>
          <a:p>
            <a:pPr algn="ctr"/>
            <a:r>
              <a:rPr lang="en-CA" sz="3000" dirty="0">
                <a:solidFill>
                  <a:srgbClr val="000000"/>
                </a:solidFill>
                <a:latin typeface="Avenir Book" panose="02000503020000020003" pitchFamily="2" charset="0"/>
              </a:rPr>
              <a:t>Please sign up with the appropriate teacher on the PLT sign up page.</a:t>
            </a:r>
          </a:p>
        </p:txBody>
      </p:sp>
    </p:spTree>
    <p:extLst>
      <p:ext uri="{BB962C8B-B14F-4D97-AF65-F5344CB8AC3E}">
        <p14:creationId xmlns:p14="http://schemas.microsoft.com/office/powerpoint/2010/main" val="173643737"/>
      </p:ext>
    </p:extLst>
  </p:cSld>
  <p:clrMapOvr>
    <a:masterClrMapping/>
  </p:clrMapOvr>
  <mc:AlternateContent xmlns:mc="http://schemas.openxmlformats.org/markup-compatibility/2006" xmlns:p14="http://schemas.microsoft.com/office/powerpoint/2010/main">
    <mc:Choice Requires="p14">
      <p:transition spd="slow" p14:dur="2000" advTm="56554"/>
    </mc:Choice>
    <mc:Fallback xmlns="">
      <p:transition spd="slow" advTm="5655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4E36-FCB6-44B6-486C-31156EE7C0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EDE22A9-D467-3E50-459E-CEB8495C3CA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2AE609C6-FE19-5213-0A42-F577E95974AE}"/>
              </a:ext>
            </a:extLst>
          </p:cNvPr>
          <p:cNvSpPr/>
          <p:nvPr/>
        </p:nvSpPr>
        <p:spPr>
          <a:xfrm>
            <a:off x="515804" y="832925"/>
            <a:ext cx="17256392" cy="9296400"/>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TextBox 3">
            <a:extLst>
              <a:ext uri="{FF2B5EF4-FFF2-40B4-BE49-F238E27FC236}">
                <a16:creationId xmlns:a16="http://schemas.microsoft.com/office/drawing/2014/main" id="{0B6C5815-1738-624D-3724-6D158C0D13DB}"/>
              </a:ext>
            </a:extLst>
          </p:cNvPr>
          <p:cNvSpPr txBox="1"/>
          <p:nvPr/>
        </p:nvSpPr>
        <p:spPr>
          <a:xfrm>
            <a:off x="1181100" y="1409700"/>
            <a:ext cx="15925799" cy="7848302"/>
          </a:xfrm>
          <a:prstGeom prst="rect">
            <a:avLst/>
          </a:prstGeom>
        </p:spPr>
        <p:txBody>
          <a:bodyPr wrap="square" lIns="0" tIns="0" rIns="0" bIns="0" rtlCol="0" anchor="t">
            <a:spAutoFit/>
          </a:bodyPr>
          <a:lstStyle/>
          <a:p>
            <a:pPr marL="0" lvl="0" indent="0" algn="ctr">
              <a:spcBef>
                <a:spcPct val="0"/>
              </a:spcBef>
            </a:pPr>
            <a:r>
              <a:rPr lang="en-US" sz="17000" u="none" strike="noStrike" spc="-330" dirty="0">
                <a:solidFill>
                  <a:schemeClr val="bg2"/>
                </a:solidFill>
                <a:latin typeface="Rustic Printed"/>
              </a:rPr>
              <a:t>NOT REQUIRED, BUT REALLY BENEFICIAL…</a:t>
            </a:r>
          </a:p>
        </p:txBody>
      </p:sp>
    </p:spTree>
    <p:extLst>
      <p:ext uri="{BB962C8B-B14F-4D97-AF65-F5344CB8AC3E}">
        <p14:creationId xmlns:p14="http://schemas.microsoft.com/office/powerpoint/2010/main" val="304744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E168-5F16-A064-2D1F-622AC32445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B92FC8-11A4-EA07-7A25-DDE7996E750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sp>
        <p:nvSpPr>
          <p:cNvPr id="6" name="TextBox 6">
            <a:extLst>
              <a:ext uri="{FF2B5EF4-FFF2-40B4-BE49-F238E27FC236}">
                <a16:creationId xmlns:a16="http://schemas.microsoft.com/office/drawing/2014/main" id="{F781039C-F6F8-FD74-FFDF-FB5212F9876D}"/>
              </a:ext>
            </a:extLst>
          </p:cNvPr>
          <p:cNvSpPr txBox="1"/>
          <p:nvPr/>
        </p:nvSpPr>
        <p:spPr>
          <a:xfrm>
            <a:off x="0" y="652550"/>
            <a:ext cx="18135600" cy="1846659"/>
          </a:xfrm>
          <a:prstGeom prst="rect">
            <a:avLst/>
          </a:prstGeom>
        </p:spPr>
        <p:txBody>
          <a:bodyPr wrap="square" lIns="0" tIns="0" rIns="0" bIns="0" rtlCol="0" anchor="t">
            <a:spAutoFit/>
          </a:bodyPr>
          <a:lstStyle/>
          <a:p>
            <a:pPr marL="0" lvl="0" indent="0" algn="ctr">
              <a:spcBef>
                <a:spcPct val="0"/>
              </a:spcBef>
            </a:pPr>
            <a:r>
              <a:rPr lang="en-US" sz="12000" u="none" strike="noStrike" spc="-330" dirty="0">
                <a:latin typeface="Rustic Printed"/>
              </a:rPr>
              <a:t>Summer School/Online Schools</a:t>
            </a:r>
          </a:p>
        </p:txBody>
      </p:sp>
      <p:sp>
        <p:nvSpPr>
          <p:cNvPr id="11" name="TextBox 4">
            <a:extLst>
              <a:ext uri="{FF2B5EF4-FFF2-40B4-BE49-F238E27FC236}">
                <a16:creationId xmlns:a16="http://schemas.microsoft.com/office/drawing/2014/main" id="{441F622A-6F80-972D-E215-44E74B58BE75}"/>
              </a:ext>
            </a:extLst>
          </p:cNvPr>
          <p:cNvSpPr txBox="1"/>
          <p:nvPr/>
        </p:nvSpPr>
        <p:spPr>
          <a:xfrm>
            <a:off x="989801" y="2121098"/>
            <a:ext cx="16569396" cy="1031180"/>
          </a:xfrm>
          <a:prstGeom prst="rect">
            <a:avLst/>
          </a:prstGeom>
        </p:spPr>
        <p:txBody>
          <a:bodyPr wrap="square" lIns="0" tIns="0" rIns="0" bIns="0" rtlCol="0" anchor="t">
            <a:spAutoFit/>
          </a:bodyPr>
          <a:lstStyle/>
          <a:p>
            <a:pPr lvl="0" algn="ctr">
              <a:lnSpc>
                <a:spcPct val="150000"/>
              </a:lnSpc>
              <a:spcBef>
                <a:spcPct val="0"/>
              </a:spcBef>
            </a:pPr>
            <a:r>
              <a:rPr lang="en-US" sz="5000" spc="102" dirty="0">
                <a:solidFill>
                  <a:schemeClr val="tx2">
                    <a:lumMod val="60000"/>
                    <a:lumOff val="40000"/>
                  </a:schemeClr>
                </a:solidFill>
                <a:latin typeface="Canva Sans Medium"/>
              </a:rPr>
              <a:t>Also known as continuing education</a:t>
            </a:r>
          </a:p>
        </p:txBody>
      </p:sp>
      <p:sp>
        <p:nvSpPr>
          <p:cNvPr id="4" name="TextBox 7">
            <a:extLst>
              <a:ext uri="{FF2B5EF4-FFF2-40B4-BE49-F238E27FC236}">
                <a16:creationId xmlns:a16="http://schemas.microsoft.com/office/drawing/2014/main" id="{A6C3D761-B800-A208-DA9E-3A7A2A637F3E}"/>
              </a:ext>
            </a:extLst>
          </p:cNvPr>
          <p:cNvSpPr txBox="1"/>
          <p:nvPr/>
        </p:nvSpPr>
        <p:spPr>
          <a:xfrm>
            <a:off x="998806" y="3568898"/>
            <a:ext cx="16560391" cy="5232202"/>
          </a:xfrm>
          <a:prstGeom prst="rect">
            <a:avLst/>
          </a:prstGeom>
        </p:spPr>
        <p:txBody>
          <a:bodyPr wrap="square" lIns="0" tIns="0" rIns="0" bIns="0" rtlCol="0" anchor="t">
            <a:spAutoFit/>
          </a:bodyPr>
          <a:lstStyle/>
          <a:p>
            <a:pPr marL="457200" indent="-457200">
              <a:buAutoNum type="arabicPeriod"/>
            </a:pPr>
            <a:r>
              <a:rPr lang="en-US" sz="4500" b="1" dirty="0">
                <a:latin typeface="Canva Sans Medium"/>
              </a:rPr>
              <a:t> Summer school is not necessary for all students. </a:t>
            </a:r>
            <a:endParaRPr lang="en-US" sz="4500" dirty="0">
              <a:latin typeface="Canva Sans Medium"/>
            </a:endParaRPr>
          </a:p>
          <a:p>
            <a:pPr marL="457200" indent="-457200">
              <a:buAutoNum type="arabicPeriod"/>
            </a:pPr>
            <a:r>
              <a:rPr lang="en-US" sz="4500" b="1" dirty="0">
                <a:latin typeface="Canva Sans Medium"/>
              </a:rPr>
              <a:t> When students enter their graduation program (grade 10-12) and need to retake a course (failure, withdrew, etc..) summer school is a great option.</a:t>
            </a:r>
          </a:p>
          <a:p>
            <a:pPr marL="457200" indent="-457200">
              <a:buAutoNum type="arabicPeriod"/>
            </a:pPr>
            <a:r>
              <a:rPr lang="en-US" sz="4500" b="1" dirty="0">
                <a:latin typeface="Canva Sans Medium"/>
              </a:rPr>
              <a:t> Summer school courses do not promise the next grade level course the following semester or year.</a:t>
            </a:r>
          </a:p>
          <a:p>
            <a:pPr marL="1600200" lvl="2" indent="-685800">
              <a:buFont typeface="Arial" panose="020B0604020202020204" pitchFamily="34" charset="0"/>
              <a:buChar char="•"/>
            </a:pPr>
            <a:r>
              <a:rPr lang="en-US" sz="3500" b="1" i="1" dirty="0">
                <a:latin typeface="Canva Sans Medium"/>
              </a:rPr>
              <a:t>Courses are prioritized by those who require them for graduation or admissions requirements (seniors first)</a:t>
            </a:r>
            <a:endParaRPr lang="en-US" sz="3500" i="1" dirty="0">
              <a:latin typeface="Canva Sans Medium"/>
            </a:endParaRPr>
          </a:p>
        </p:txBody>
      </p:sp>
    </p:spTree>
    <p:extLst>
      <p:ext uri="{BB962C8B-B14F-4D97-AF65-F5344CB8AC3E}">
        <p14:creationId xmlns:p14="http://schemas.microsoft.com/office/powerpoint/2010/main" val="299638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321A-CF1C-296A-AF03-8B89C6E0CF0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781031-1BF3-7753-DFD9-02BF1CFCFA0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00205A95-786C-D1D4-B9CE-4245C0F9ABC5}"/>
              </a:ext>
            </a:extLst>
          </p:cNvPr>
          <p:cNvSpPr/>
          <p:nvPr/>
        </p:nvSpPr>
        <p:spPr>
          <a:xfrm>
            <a:off x="515804" y="832925"/>
            <a:ext cx="17256392" cy="9296400"/>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dirty="0"/>
          </a:p>
        </p:txBody>
      </p:sp>
      <p:sp>
        <p:nvSpPr>
          <p:cNvPr id="6" name="TextBox 6">
            <a:extLst>
              <a:ext uri="{FF2B5EF4-FFF2-40B4-BE49-F238E27FC236}">
                <a16:creationId xmlns:a16="http://schemas.microsoft.com/office/drawing/2014/main" id="{66F1887C-0BD7-E163-0008-12AB3C42D2A5}"/>
              </a:ext>
            </a:extLst>
          </p:cNvPr>
          <p:cNvSpPr txBox="1"/>
          <p:nvPr/>
        </p:nvSpPr>
        <p:spPr>
          <a:xfrm>
            <a:off x="1295400" y="838200"/>
            <a:ext cx="15925799" cy="3077766"/>
          </a:xfrm>
          <a:prstGeom prst="rect">
            <a:avLst/>
          </a:prstGeom>
        </p:spPr>
        <p:txBody>
          <a:bodyPr wrap="square" lIns="0" tIns="0" rIns="0" bIns="0" rtlCol="0" anchor="t">
            <a:spAutoFit/>
          </a:bodyPr>
          <a:lstStyle/>
          <a:p>
            <a:pPr marL="0" lvl="0" indent="0" algn="ctr">
              <a:spcBef>
                <a:spcPct val="0"/>
              </a:spcBef>
            </a:pPr>
            <a:r>
              <a:rPr lang="en-US" sz="20000" u="none" strike="noStrike" spc="-330" dirty="0">
                <a:solidFill>
                  <a:srgbClr val="FFFFFF"/>
                </a:solidFill>
                <a:latin typeface="Rustic Printed"/>
              </a:rPr>
              <a:t>NOT REQUIRED.</a:t>
            </a:r>
          </a:p>
        </p:txBody>
      </p:sp>
      <p:sp>
        <p:nvSpPr>
          <p:cNvPr id="11" name="TextBox 4">
            <a:extLst>
              <a:ext uri="{FF2B5EF4-FFF2-40B4-BE49-F238E27FC236}">
                <a16:creationId xmlns:a16="http://schemas.microsoft.com/office/drawing/2014/main" id="{75041F4C-B30E-611E-F04F-BA693C90FAC5}"/>
              </a:ext>
            </a:extLst>
          </p:cNvPr>
          <p:cNvSpPr txBox="1"/>
          <p:nvPr/>
        </p:nvSpPr>
        <p:spPr>
          <a:xfrm>
            <a:off x="1740104" y="3674848"/>
            <a:ext cx="14807791" cy="5392374"/>
          </a:xfrm>
          <a:prstGeom prst="rect">
            <a:avLst/>
          </a:prstGeom>
        </p:spPr>
        <p:txBody>
          <a:bodyPr wrap="square" lIns="0" tIns="0" rIns="0" bIns="0" rtlCol="0" anchor="t">
            <a:spAutoFit/>
          </a:bodyPr>
          <a:lstStyle/>
          <a:p>
            <a:pPr lvl="0" algn="ctr">
              <a:lnSpc>
                <a:spcPct val="150000"/>
              </a:lnSpc>
              <a:spcBef>
                <a:spcPct val="0"/>
              </a:spcBef>
            </a:pPr>
            <a:r>
              <a:rPr lang="en-US" sz="6000" i="1" spc="102" dirty="0">
                <a:solidFill>
                  <a:srgbClr val="FF0000"/>
                </a:solidFill>
                <a:latin typeface="Canva Sans Medium"/>
              </a:rPr>
              <a:t>Enjoy your summer! </a:t>
            </a:r>
            <a:r>
              <a:rPr lang="en-US" sz="6000" spc="102" dirty="0">
                <a:solidFill>
                  <a:schemeClr val="bg2"/>
                </a:solidFill>
                <a:latin typeface="Canva Sans Medium"/>
              </a:rPr>
              <a:t>Travel, participate in camps, learn how to navigate freedom, be a little “unscheduled”.</a:t>
            </a:r>
          </a:p>
        </p:txBody>
      </p:sp>
    </p:spTree>
    <p:extLst>
      <p:ext uri="{BB962C8B-B14F-4D97-AF65-F5344CB8AC3E}">
        <p14:creationId xmlns:p14="http://schemas.microsoft.com/office/powerpoint/2010/main" val="3687772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624E1-3ADF-093E-7EC1-CFBD95A8AB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491329-489B-7FB9-CA0B-932FF108F077}"/>
              </a:ext>
            </a:extLst>
          </p:cNvPr>
          <p:cNvSpPr/>
          <p:nvPr/>
        </p:nvSpPr>
        <p:spPr>
          <a:xfrm>
            <a:off x="0" y="-541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sp>
        <p:nvSpPr>
          <p:cNvPr id="6" name="TextBox 6">
            <a:extLst>
              <a:ext uri="{FF2B5EF4-FFF2-40B4-BE49-F238E27FC236}">
                <a16:creationId xmlns:a16="http://schemas.microsoft.com/office/drawing/2014/main" id="{9AD25925-7A68-0187-759E-8E27331D4023}"/>
              </a:ext>
            </a:extLst>
          </p:cNvPr>
          <p:cNvSpPr txBox="1"/>
          <p:nvPr/>
        </p:nvSpPr>
        <p:spPr>
          <a:xfrm>
            <a:off x="990600" y="12309"/>
            <a:ext cx="15925799" cy="2616101"/>
          </a:xfrm>
          <a:prstGeom prst="rect">
            <a:avLst/>
          </a:prstGeom>
        </p:spPr>
        <p:txBody>
          <a:bodyPr wrap="square" lIns="0" tIns="0" rIns="0" bIns="0" rtlCol="0" anchor="t">
            <a:spAutoFit/>
          </a:bodyPr>
          <a:lstStyle/>
          <a:p>
            <a:pPr marL="0" lvl="0" indent="0" algn="ctr">
              <a:spcBef>
                <a:spcPct val="0"/>
              </a:spcBef>
            </a:pPr>
            <a:r>
              <a:rPr lang="en-US" sz="17000" u="none" strike="noStrike" spc="-330" dirty="0">
                <a:latin typeface="Rustic Printed"/>
              </a:rPr>
              <a:t>Communication</a:t>
            </a:r>
          </a:p>
        </p:txBody>
      </p:sp>
      <p:sp>
        <p:nvSpPr>
          <p:cNvPr id="11" name="TextBox 4">
            <a:extLst>
              <a:ext uri="{FF2B5EF4-FFF2-40B4-BE49-F238E27FC236}">
                <a16:creationId xmlns:a16="http://schemas.microsoft.com/office/drawing/2014/main" id="{E905E590-CECC-2844-132D-A87B38F3BABB}"/>
              </a:ext>
            </a:extLst>
          </p:cNvPr>
          <p:cNvSpPr txBox="1"/>
          <p:nvPr/>
        </p:nvSpPr>
        <p:spPr>
          <a:xfrm>
            <a:off x="556230" y="2324100"/>
            <a:ext cx="17331397" cy="1231106"/>
          </a:xfrm>
          <a:prstGeom prst="rect">
            <a:avLst/>
          </a:prstGeom>
        </p:spPr>
        <p:txBody>
          <a:bodyPr wrap="square" lIns="0" tIns="0" rIns="0" bIns="0" rtlCol="0" anchor="t">
            <a:spAutoFit/>
          </a:bodyPr>
          <a:lstStyle/>
          <a:p>
            <a:pPr lvl="0" algn="ctr">
              <a:spcBef>
                <a:spcPct val="0"/>
              </a:spcBef>
            </a:pPr>
            <a:r>
              <a:rPr lang="en-US" sz="4000" spc="102" dirty="0">
                <a:solidFill>
                  <a:schemeClr val="tx2">
                    <a:lumMod val="60000"/>
                    <a:lumOff val="40000"/>
                  </a:schemeClr>
                </a:solidFill>
                <a:latin typeface="Canva Sans Medium"/>
              </a:rPr>
              <a:t>It’s important to communicate with your counsellor if you are participating in an online course or summer school.</a:t>
            </a:r>
          </a:p>
        </p:txBody>
      </p:sp>
      <p:sp>
        <p:nvSpPr>
          <p:cNvPr id="4" name="TextBox 7">
            <a:extLst>
              <a:ext uri="{FF2B5EF4-FFF2-40B4-BE49-F238E27FC236}">
                <a16:creationId xmlns:a16="http://schemas.microsoft.com/office/drawing/2014/main" id="{51252C8F-0F50-7E87-DE51-22252EDCB0F7}"/>
              </a:ext>
            </a:extLst>
          </p:cNvPr>
          <p:cNvSpPr txBox="1"/>
          <p:nvPr/>
        </p:nvSpPr>
        <p:spPr>
          <a:xfrm>
            <a:off x="990600" y="3924300"/>
            <a:ext cx="16560391" cy="5924699"/>
          </a:xfrm>
          <a:prstGeom prst="rect">
            <a:avLst/>
          </a:prstGeom>
        </p:spPr>
        <p:txBody>
          <a:bodyPr wrap="square" lIns="0" tIns="0" rIns="0" bIns="0" rtlCol="0" anchor="t">
            <a:spAutoFit/>
          </a:bodyPr>
          <a:lstStyle/>
          <a:p>
            <a:pPr marL="457200" indent="-457200">
              <a:buAutoNum type="arabicPeriod"/>
            </a:pPr>
            <a:r>
              <a:rPr lang="en-US" sz="4500" b="1" dirty="0">
                <a:latin typeface="Canva Sans Medium"/>
              </a:rPr>
              <a:t> Counsellors monitor your graduation pathway and courses. </a:t>
            </a:r>
            <a:endParaRPr lang="en-US" sz="4500" dirty="0">
              <a:latin typeface="Canva Sans Medium"/>
            </a:endParaRPr>
          </a:p>
          <a:p>
            <a:pPr marL="457200" indent="-457200">
              <a:buAutoNum type="arabicPeriod"/>
            </a:pPr>
            <a:r>
              <a:rPr lang="en-US" sz="4500" b="1" dirty="0">
                <a:latin typeface="Canva Sans Medium"/>
              </a:rPr>
              <a:t> Counsellors work with your teachers to help provide informed suggestions and guidance for your educational pathway. </a:t>
            </a:r>
          </a:p>
          <a:p>
            <a:pPr marL="457200" indent="-457200">
              <a:buAutoNum type="arabicPeriod"/>
            </a:pPr>
            <a:r>
              <a:rPr lang="en-US" sz="4500" b="1" dirty="0">
                <a:latin typeface="Canva Sans Medium"/>
              </a:rPr>
              <a:t> Counsellors help ensure you are enrolled in the right courses each semester, every year. </a:t>
            </a:r>
          </a:p>
          <a:p>
            <a:pPr marL="1600200" lvl="2" indent="-685800">
              <a:buFont typeface="Arial" panose="020B0604020202020204" pitchFamily="34" charset="0"/>
              <a:buChar char="•"/>
            </a:pPr>
            <a:r>
              <a:rPr lang="en-US" sz="3500" b="1" i="1" dirty="0">
                <a:latin typeface="Canva Sans Medium"/>
              </a:rPr>
              <a:t>We don’t want to schedule you into a course that you have already done. </a:t>
            </a:r>
            <a:endParaRPr lang="en-US" sz="3500" i="1" dirty="0">
              <a:latin typeface="Canva Sans Medium"/>
            </a:endParaRPr>
          </a:p>
        </p:txBody>
      </p:sp>
    </p:spTree>
    <p:extLst>
      <p:ext uri="{BB962C8B-B14F-4D97-AF65-F5344CB8AC3E}">
        <p14:creationId xmlns:p14="http://schemas.microsoft.com/office/powerpoint/2010/main" val="382707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850EF-AFEF-DD2F-B697-264580DD8C8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E977EB-6F49-C030-0185-DA3CB8BA1BDF}"/>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5" name="Freeform 3">
            <a:extLst>
              <a:ext uri="{FF2B5EF4-FFF2-40B4-BE49-F238E27FC236}">
                <a16:creationId xmlns:a16="http://schemas.microsoft.com/office/drawing/2014/main" id="{2BD61D40-EC69-0963-6ED9-BE96D8A446CD}"/>
              </a:ext>
            </a:extLst>
          </p:cNvPr>
          <p:cNvSpPr/>
          <p:nvPr/>
        </p:nvSpPr>
        <p:spPr>
          <a:xfrm>
            <a:off x="515804" y="495300"/>
            <a:ext cx="17256392" cy="9634025"/>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dirty="0"/>
          </a:p>
        </p:txBody>
      </p:sp>
      <p:sp>
        <p:nvSpPr>
          <p:cNvPr id="6" name="TextBox 6">
            <a:extLst>
              <a:ext uri="{FF2B5EF4-FFF2-40B4-BE49-F238E27FC236}">
                <a16:creationId xmlns:a16="http://schemas.microsoft.com/office/drawing/2014/main" id="{CA868036-EBB0-5D52-9F4D-800A1B637504}"/>
              </a:ext>
            </a:extLst>
          </p:cNvPr>
          <p:cNvSpPr txBox="1"/>
          <p:nvPr/>
        </p:nvSpPr>
        <p:spPr>
          <a:xfrm>
            <a:off x="1295400" y="495300"/>
            <a:ext cx="15925799" cy="9233297"/>
          </a:xfrm>
          <a:prstGeom prst="rect">
            <a:avLst/>
          </a:prstGeom>
        </p:spPr>
        <p:txBody>
          <a:bodyPr wrap="square" lIns="0" tIns="0" rIns="0" bIns="0" rtlCol="0" anchor="t">
            <a:spAutoFit/>
          </a:bodyPr>
          <a:lstStyle/>
          <a:p>
            <a:pPr marL="0" lvl="0" indent="0" algn="ctr">
              <a:spcBef>
                <a:spcPct val="0"/>
              </a:spcBef>
            </a:pPr>
            <a:r>
              <a:rPr lang="en-US" sz="20000" spc="-330" dirty="0">
                <a:solidFill>
                  <a:schemeClr val="bg2"/>
                </a:solidFill>
                <a:latin typeface="Rustic Printed"/>
              </a:rPr>
              <a:t>STUDENTS MUST HAVE A FULL TIMETABLE</a:t>
            </a:r>
            <a:endParaRPr lang="en-US" sz="20000" u="none" strike="noStrike" spc="-330" dirty="0">
              <a:solidFill>
                <a:schemeClr val="bg2"/>
              </a:solidFill>
              <a:latin typeface="Rustic Printed"/>
            </a:endParaRPr>
          </a:p>
        </p:txBody>
      </p:sp>
    </p:spTree>
    <p:extLst>
      <p:ext uri="{BB962C8B-B14F-4D97-AF65-F5344CB8AC3E}">
        <p14:creationId xmlns:p14="http://schemas.microsoft.com/office/powerpoint/2010/main" val="4132952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A8F5-238E-4E68-5600-14F5EF5393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A4CE62-E736-9D06-1246-BFBDEAD35F8D}"/>
              </a:ext>
            </a:extLst>
          </p:cNvPr>
          <p:cNvSpPr/>
          <p:nvPr/>
        </p:nvSpPr>
        <p:spPr>
          <a:xfrm>
            <a:off x="-2712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dirty="0"/>
          </a:p>
        </p:txBody>
      </p:sp>
      <p:pic>
        <p:nvPicPr>
          <p:cNvPr id="5" name="Picture 4" descr="A screenshot of a computer&#10;&#10;AI-generated content may be incorrect.">
            <a:extLst>
              <a:ext uri="{FF2B5EF4-FFF2-40B4-BE49-F238E27FC236}">
                <a16:creationId xmlns:a16="http://schemas.microsoft.com/office/drawing/2014/main" id="{13531CAF-C782-028D-BEBC-DBC690D64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28700"/>
            <a:ext cx="11325318" cy="517574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A039EAF6-142F-8DC5-7F13-DAAB58869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230" y="5157061"/>
            <a:ext cx="10516819" cy="4821608"/>
          </a:xfrm>
          <a:prstGeom prst="rect">
            <a:avLst/>
          </a:prstGeom>
        </p:spPr>
      </p:pic>
      <p:sp>
        <p:nvSpPr>
          <p:cNvPr id="9" name="TextBox 8">
            <a:extLst>
              <a:ext uri="{FF2B5EF4-FFF2-40B4-BE49-F238E27FC236}">
                <a16:creationId xmlns:a16="http://schemas.microsoft.com/office/drawing/2014/main" id="{2A2D0912-B41D-D88F-5D01-741AFABA0D30}"/>
              </a:ext>
            </a:extLst>
          </p:cNvPr>
          <p:cNvSpPr txBox="1"/>
          <p:nvPr/>
        </p:nvSpPr>
        <p:spPr>
          <a:xfrm>
            <a:off x="585061" y="316436"/>
            <a:ext cx="32004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Semester 1</a:t>
            </a:r>
          </a:p>
        </p:txBody>
      </p:sp>
      <p:sp>
        <p:nvSpPr>
          <p:cNvPr id="10" name="TextBox 9">
            <a:extLst>
              <a:ext uri="{FF2B5EF4-FFF2-40B4-BE49-F238E27FC236}">
                <a16:creationId xmlns:a16="http://schemas.microsoft.com/office/drawing/2014/main" id="{8A5E7783-FBEA-92D5-213F-E630262351C5}"/>
              </a:ext>
            </a:extLst>
          </p:cNvPr>
          <p:cNvSpPr txBox="1"/>
          <p:nvPr/>
        </p:nvSpPr>
        <p:spPr>
          <a:xfrm>
            <a:off x="7385896" y="4451506"/>
            <a:ext cx="32004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Semester 2</a:t>
            </a:r>
          </a:p>
        </p:txBody>
      </p:sp>
    </p:spTree>
    <p:extLst>
      <p:ext uri="{BB962C8B-B14F-4D97-AF65-F5344CB8AC3E}">
        <p14:creationId xmlns:p14="http://schemas.microsoft.com/office/powerpoint/2010/main" val="61475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5131-1941-54BE-89D6-1EAE552AE4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18A188-92D0-2024-6258-2D0590D0205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sp>
        <p:nvSpPr>
          <p:cNvPr id="3" name="TextBox 3">
            <a:extLst>
              <a:ext uri="{FF2B5EF4-FFF2-40B4-BE49-F238E27FC236}">
                <a16:creationId xmlns:a16="http://schemas.microsoft.com/office/drawing/2014/main" id="{4B56DC7E-279E-38B1-14A5-4E5C35BA9E74}"/>
              </a:ext>
            </a:extLst>
          </p:cNvPr>
          <p:cNvSpPr txBox="1"/>
          <p:nvPr/>
        </p:nvSpPr>
        <p:spPr>
          <a:xfrm>
            <a:off x="112283" y="899813"/>
            <a:ext cx="17851042" cy="1119345"/>
          </a:xfrm>
          <a:prstGeom prst="rect">
            <a:avLst/>
          </a:prstGeom>
        </p:spPr>
        <p:txBody>
          <a:bodyPr wrap="square" lIns="0" tIns="0" rIns="0" bIns="0" rtlCol="0" anchor="t">
            <a:spAutoFit/>
          </a:bodyPr>
          <a:lstStyle/>
          <a:p>
            <a:pPr marL="0" lvl="0" indent="0" algn="ctr">
              <a:lnSpc>
                <a:spcPts val="8640"/>
              </a:lnSpc>
              <a:spcBef>
                <a:spcPct val="0"/>
              </a:spcBef>
            </a:pPr>
            <a:r>
              <a:rPr lang="en-US" sz="9000" u="none" strike="noStrike" spc="-540" dirty="0">
                <a:solidFill>
                  <a:srgbClr val="0B4E7C"/>
                </a:solidFill>
                <a:latin typeface="Rustic Printed"/>
              </a:rPr>
              <a:t>How do I </a:t>
            </a:r>
            <a:r>
              <a:rPr lang="en-US" sz="9000" u="sng" strike="noStrike" spc="-540" dirty="0">
                <a:solidFill>
                  <a:srgbClr val="0B4E7C"/>
                </a:solidFill>
                <a:latin typeface="Rustic Printed"/>
              </a:rPr>
              <a:t>SELECT</a:t>
            </a:r>
            <a:r>
              <a:rPr lang="en-US" sz="9000" u="none" strike="noStrike" spc="-540" dirty="0">
                <a:solidFill>
                  <a:srgbClr val="0B4E7C"/>
                </a:solidFill>
                <a:latin typeface="Rustic Printed"/>
              </a:rPr>
              <a:t> my courses for next year?</a:t>
            </a:r>
          </a:p>
        </p:txBody>
      </p:sp>
      <p:sp>
        <p:nvSpPr>
          <p:cNvPr id="4" name="Freeform 4">
            <a:extLst>
              <a:ext uri="{FF2B5EF4-FFF2-40B4-BE49-F238E27FC236}">
                <a16:creationId xmlns:a16="http://schemas.microsoft.com/office/drawing/2014/main" id="{7C4F4697-D65A-FB0F-F495-B04B483B9B2E}"/>
              </a:ext>
            </a:extLst>
          </p:cNvPr>
          <p:cNvSpPr/>
          <p:nvPr/>
        </p:nvSpPr>
        <p:spPr>
          <a:xfrm>
            <a:off x="542127" y="2084536"/>
            <a:ext cx="17060073" cy="7783363"/>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p>
        </p:txBody>
      </p:sp>
      <p:pic>
        <p:nvPicPr>
          <p:cNvPr id="6" name="Picture 5" descr="A screen shot of a login screen&#10;&#10;AI-generated content may be incorrect.">
            <a:extLst>
              <a:ext uri="{FF2B5EF4-FFF2-40B4-BE49-F238E27FC236}">
                <a16:creationId xmlns:a16="http://schemas.microsoft.com/office/drawing/2014/main" id="{FA45C92B-9D68-9751-B503-AD2529734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956527"/>
            <a:ext cx="8946769" cy="6466177"/>
          </a:xfrm>
          <a:prstGeom prst="rect">
            <a:avLst/>
          </a:prstGeom>
        </p:spPr>
      </p:pic>
      <p:sp>
        <p:nvSpPr>
          <p:cNvPr id="8" name="TextBox 5">
            <a:extLst>
              <a:ext uri="{FF2B5EF4-FFF2-40B4-BE49-F238E27FC236}">
                <a16:creationId xmlns:a16="http://schemas.microsoft.com/office/drawing/2014/main" id="{9E1217BF-11F6-792B-937F-B9C6B832E43D}"/>
              </a:ext>
            </a:extLst>
          </p:cNvPr>
          <p:cNvSpPr txBox="1"/>
          <p:nvPr/>
        </p:nvSpPr>
        <p:spPr>
          <a:xfrm>
            <a:off x="10233442" y="2914451"/>
            <a:ext cx="6990504" cy="6155531"/>
          </a:xfrm>
          <a:prstGeom prst="rect">
            <a:avLst/>
          </a:prstGeom>
        </p:spPr>
        <p:txBody>
          <a:bodyPr wrap="square" lIns="0" tIns="0" rIns="0" bIns="0" rtlCol="0" anchor="t">
            <a:spAutoFit/>
          </a:bodyPr>
          <a:lstStyle/>
          <a:p>
            <a:pPr marL="0" lvl="0" indent="0"/>
            <a:r>
              <a:rPr lang="en-US" sz="4000" spc="-150" dirty="0">
                <a:latin typeface="Rustic Printed"/>
              </a:rPr>
              <a:t>Students will implement their courses </a:t>
            </a:r>
            <a:r>
              <a:rPr lang="en-US" sz="4000" i="1" spc="-150" dirty="0">
                <a:latin typeface="Rustic Printed"/>
              </a:rPr>
              <a:t>requests</a:t>
            </a:r>
            <a:r>
              <a:rPr lang="en-US" sz="4000" spc="-150" dirty="0">
                <a:latin typeface="Rustic Printed"/>
              </a:rPr>
              <a:t> into </a:t>
            </a:r>
            <a:r>
              <a:rPr lang="en-US" sz="4000" spc="-150" dirty="0" err="1">
                <a:latin typeface="Rustic Printed"/>
              </a:rPr>
              <a:t>MyEducation</a:t>
            </a:r>
            <a:r>
              <a:rPr lang="en-US" sz="4000" spc="-150" dirty="0">
                <a:latin typeface="Rustic Printed"/>
              </a:rPr>
              <a:t> BC.</a:t>
            </a:r>
          </a:p>
          <a:p>
            <a:pPr marL="0" lvl="0" indent="0"/>
            <a:endParaRPr lang="en-US" sz="4000" spc="-150" dirty="0">
              <a:latin typeface="Rustic Printed"/>
            </a:endParaRPr>
          </a:p>
          <a:p>
            <a:pPr marL="742950" lvl="0" indent="-742950">
              <a:buAutoNum type="arabicPeriod"/>
            </a:pPr>
            <a:r>
              <a:rPr lang="en-US" sz="4000" spc="-150" dirty="0">
                <a:latin typeface="Rustic Printed"/>
              </a:rPr>
              <a:t>Please ensure that you have logged into </a:t>
            </a:r>
            <a:r>
              <a:rPr lang="en-US" sz="4000" spc="-150" dirty="0" err="1">
                <a:latin typeface="Rustic Printed"/>
              </a:rPr>
              <a:t>MyEd</a:t>
            </a:r>
            <a:r>
              <a:rPr lang="en-US" sz="4000" spc="-150" dirty="0">
                <a:latin typeface="Rustic Printed"/>
              </a:rPr>
              <a:t> prior to course implementation days. </a:t>
            </a:r>
          </a:p>
          <a:p>
            <a:pPr marL="742950" lvl="0" indent="-742950">
              <a:buAutoNum type="arabicPeriod"/>
            </a:pPr>
            <a:r>
              <a:rPr lang="en-US" sz="4000" spc="-150" dirty="0">
                <a:latin typeface="Rustic Printed"/>
              </a:rPr>
              <a:t>Make sure you know your username and password. </a:t>
            </a:r>
          </a:p>
          <a:p>
            <a:pPr marL="742950" lvl="0" indent="-742950">
              <a:buAutoNum type="arabicPeriod"/>
            </a:pPr>
            <a:r>
              <a:rPr lang="en-US" sz="4000" spc="-150" dirty="0">
                <a:latin typeface="Rustic Printed"/>
              </a:rPr>
              <a:t>Check with the office if you do not know.</a:t>
            </a:r>
          </a:p>
        </p:txBody>
      </p:sp>
    </p:spTree>
    <p:extLst>
      <p:ext uri="{BB962C8B-B14F-4D97-AF65-F5344CB8AC3E}">
        <p14:creationId xmlns:p14="http://schemas.microsoft.com/office/powerpoint/2010/main" val="233745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91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4" name="Freeform 4"/>
          <p:cNvSpPr/>
          <p:nvPr/>
        </p:nvSpPr>
        <p:spPr>
          <a:xfrm>
            <a:off x="14561061" y="3027313"/>
            <a:ext cx="3144236" cy="24660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22" name="Freeform 4">
            <a:extLst>
              <a:ext uri="{FF2B5EF4-FFF2-40B4-BE49-F238E27FC236}">
                <a16:creationId xmlns:a16="http://schemas.microsoft.com/office/drawing/2014/main" id="{9348554B-C767-74EA-3925-8D6932FA08AD}"/>
              </a:ext>
            </a:extLst>
          </p:cNvPr>
          <p:cNvSpPr/>
          <p:nvPr/>
        </p:nvSpPr>
        <p:spPr>
          <a:xfrm>
            <a:off x="4103116" y="3007234"/>
            <a:ext cx="3144236" cy="24660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23" name="Freeform 8">
            <a:extLst>
              <a:ext uri="{FF2B5EF4-FFF2-40B4-BE49-F238E27FC236}">
                <a16:creationId xmlns:a16="http://schemas.microsoft.com/office/drawing/2014/main" id="{E7FA8DEA-A426-7D77-28B4-4303606BA038}"/>
              </a:ext>
            </a:extLst>
          </p:cNvPr>
          <p:cNvSpPr/>
          <p:nvPr/>
        </p:nvSpPr>
        <p:spPr>
          <a:xfrm>
            <a:off x="11028964" y="3007234"/>
            <a:ext cx="3144236" cy="24660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3" name="TextBox 3"/>
          <p:cNvSpPr txBox="1"/>
          <p:nvPr/>
        </p:nvSpPr>
        <p:spPr>
          <a:xfrm>
            <a:off x="926050" y="766319"/>
            <a:ext cx="16403242" cy="1102866"/>
          </a:xfrm>
          <a:prstGeom prst="rect">
            <a:avLst/>
          </a:prstGeom>
        </p:spPr>
        <p:txBody>
          <a:bodyPr wrap="square" lIns="0" tIns="0" rIns="0" bIns="0" rtlCol="0" anchor="t">
            <a:spAutoFit/>
          </a:bodyPr>
          <a:lstStyle/>
          <a:p>
            <a:pPr marL="0" lvl="0" indent="0" algn="ctr">
              <a:lnSpc>
                <a:spcPts val="8640"/>
              </a:lnSpc>
              <a:spcBef>
                <a:spcPct val="0"/>
              </a:spcBef>
            </a:pPr>
            <a:r>
              <a:rPr lang="en-US" sz="8000" u="none" strike="noStrike" spc="-540" dirty="0">
                <a:solidFill>
                  <a:srgbClr val="0B4E7C"/>
                </a:solidFill>
                <a:latin typeface="Futura Medium" panose="020B0602020204020303" pitchFamily="34" charset="-79"/>
                <a:cs typeface="Futura Medium" panose="020B0602020204020303" pitchFamily="34" charset="-79"/>
              </a:rPr>
              <a:t>COUNSELLING DEPARTMENT/TEAM</a:t>
            </a:r>
          </a:p>
        </p:txBody>
      </p:sp>
      <p:sp>
        <p:nvSpPr>
          <p:cNvPr id="8" name="Freeform 8"/>
          <p:cNvSpPr/>
          <p:nvPr/>
        </p:nvSpPr>
        <p:spPr>
          <a:xfrm>
            <a:off x="662152" y="2990583"/>
            <a:ext cx="3144236" cy="24660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6" name="TextBox 16"/>
          <p:cNvSpPr txBox="1"/>
          <p:nvPr/>
        </p:nvSpPr>
        <p:spPr>
          <a:xfrm>
            <a:off x="662152" y="3455390"/>
            <a:ext cx="3051406" cy="594458"/>
          </a:xfrm>
          <a:prstGeom prst="rect">
            <a:avLst/>
          </a:prstGeom>
        </p:spPr>
        <p:txBody>
          <a:bodyPr wrap="square" lIns="0" tIns="0" rIns="0" bIns="0" rtlCol="0" anchor="t">
            <a:spAutoFit/>
          </a:bodyPr>
          <a:lstStyle/>
          <a:p>
            <a:pPr algn="ctr">
              <a:lnSpc>
                <a:spcPts val="4860"/>
              </a:lnSpc>
            </a:pPr>
            <a:r>
              <a:rPr lang="en-US" sz="3500" dirty="0">
                <a:solidFill>
                  <a:srgbClr val="FFFFFF"/>
                </a:solidFill>
                <a:latin typeface="Futura Medium" panose="020B0602020204020303" pitchFamily="34" charset="-79"/>
                <a:cs typeface="Futura Medium" panose="020B0602020204020303" pitchFamily="34" charset="-79"/>
              </a:rPr>
              <a:t>Ms. Ratcliffe</a:t>
            </a:r>
          </a:p>
        </p:txBody>
      </p:sp>
      <p:sp>
        <p:nvSpPr>
          <p:cNvPr id="17" name="TextBox 17"/>
          <p:cNvSpPr txBox="1"/>
          <p:nvPr/>
        </p:nvSpPr>
        <p:spPr>
          <a:xfrm>
            <a:off x="4413738" y="3429475"/>
            <a:ext cx="2619682" cy="606705"/>
          </a:xfrm>
          <a:prstGeom prst="rect">
            <a:avLst/>
          </a:prstGeom>
        </p:spPr>
        <p:txBody>
          <a:bodyPr wrap="square" lIns="0" tIns="0" rIns="0" bIns="0" rtlCol="0" anchor="t">
            <a:spAutoFit/>
          </a:bodyPr>
          <a:lstStyle/>
          <a:p>
            <a:pPr algn="ctr">
              <a:lnSpc>
                <a:spcPts val="4860"/>
              </a:lnSpc>
            </a:pPr>
            <a:r>
              <a:rPr lang="en-US" sz="4000" dirty="0">
                <a:solidFill>
                  <a:srgbClr val="FFFFFF"/>
                </a:solidFill>
                <a:latin typeface="Futura Medium" panose="020B0602020204020303" pitchFamily="34" charset="-79"/>
                <a:cs typeface="Futura Medium" panose="020B0602020204020303" pitchFamily="34" charset="-79"/>
              </a:rPr>
              <a:t>Ms. Lau</a:t>
            </a:r>
          </a:p>
        </p:txBody>
      </p:sp>
      <p:sp>
        <p:nvSpPr>
          <p:cNvPr id="18" name="TextBox 18"/>
          <p:cNvSpPr txBox="1"/>
          <p:nvPr/>
        </p:nvSpPr>
        <p:spPr>
          <a:xfrm>
            <a:off x="11498478" y="3465823"/>
            <a:ext cx="2205207" cy="606705"/>
          </a:xfrm>
          <a:prstGeom prst="rect">
            <a:avLst/>
          </a:prstGeom>
        </p:spPr>
        <p:txBody>
          <a:bodyPr wrap="square" lIns="0" tIns="0" rIns="0" bIns="0" rtlCol="0" anchor="t">
            <a:spAutoFit/>
          </a:bodyPr>
          <a:lstStyle/>
          <a:p>
            <a:pPr algn="ctr">
              <a:lnSpc>
                <a:spcPts val="4860"/>
              </a:lnSpc>
            </a:pPr>
            <a:r>
              <a:rPr lang="en-US" sz="4000" dirty="0">
                <a:solidFill>
                  <a:srgbClr val="FFFFFF"/>
                </a:solidFill>
                <a:latin typeface="Futura Medium" panose="020B0602020204020303" pitchFamily="34" charset="-79"/>
                <a:cs typeface="Futura Medium" panose="020B0602020204020303" pitchFamily="34" charset="-79"/>
              </a:rPr>
              <a:t>Ms. Zee</a:t>
            </a:r>
          </a:p>
        </p:txBody>
      </p:sp>
      <p:sp>
        <p:nvSpPr>
          <p:cNvPr id="19" name="TextBox 19"/>
          <p:cNvSpPr txBox="1"/>
          <p:nvPr/>
        </p:nvSpPr>
        <p:spPr>
          <a:xfrm>
            <a:off x="758544" y="4208460"/>
            <a:ext cx="2907532" cy="923330"/>
          </a:xfrm>
          <a:prstGeom prst="rect">
            <a:avLst/>
          </a:prstGeom>
        </p:spPr>
        <p:txBody>
          <a:bodyPr wrap="square" lIns="0" tIns="0" rIns="0" bIns="0" rtlCol="0" anchor="t">
            <a:spAutoFit/>
          </a:bodyPr>
          <a:lstStyle/>
          <a:p>
            <a:pPr algn="ctr"/>
            <a:r>
              <a:rPr lang="en-US" sz="3000" dirty="0">
                <a:solidFill>
                  <a:srgbClr val="FFFFFF"/>
                </a:solidFill>
                <a:latin typeface="Futura Medium" panose="020B0602020204020303" pitchFamily="34" charset="-79"/>
                <a:cs typeface="Futura Medium" panose="020B0602020204020303" pitchFamily="34" charset="-79"/>
              </a:rPr>
              <a:t>A, X- Z &amp; International </a:t>
            </a:r>
          </a:p>
        </p:txBody>
      </p:sp>
      <p:sp>
        <p:nvSpPr>
          <p:cNvPr id="20" name="TextBox 20"/>
          <p:cNvSpPr txBox="1"/>
          <p:nvPr/>
        </p:nvSpPr>
        <p:spPr>
          <a:xfrm>
            <a:off x="14925350" y="3462721"/>
            <a:ext cx="2549539" cy="606705"/>
          </a:xfrm>
          <a:prstGeom prst="rect">
            <a:avLst/>
          </a:prstGeom>
        </p:spPr>
        <p:txBody>
          <a:bodyPr wrap="square" lIns="0" tIns="0" rIns="0" bIns="0" rtlCol="0" anchor="t">
            <a:spAutoFit/>
          </a:bodyPr>
          <a:lstStyle/>
          <a:p>
            <a:pPr algn="ctr">
              <a:lnSpc>
                <a:spcPts val="4860"/>
              </a:lnSpc>
            </a:pPr>
            <a:r>
              <a:rPr lang="en-US" sz="4000" dirty="0">
                <a:solidFill>
                  <a:srgbClr val="FFFFFF"/>
                </a:solidFill>
                <a:latin typeface="Futura Medium" panose="020B0602020204020303" pitchFamily="34" charset="-79"/>
                <a:cs typeface="Futura Medium" panose="020B0602020204020303" pitchFamily="34" charset="-79"/>
              </a:rPr>
              <a:t>Ms. </a:t>
            </a:r>
            <a:r>
              <a:rPr lang="en-US" sz="4000" dirty="0" err="1">
                <a:solidFill>
                  <a:srgbClr val="FFFFFF"/>
                </a:solidFill>
                <a:latin typeface="Futura Medium" panose="020B0602020204020303" pitchFamily="34" charset="-79"/>
                <a:cs typeface="Futura Medium" panose="020B0602020204020303" pitchFamily="34" charset="-79"/>
              </a:rPr>
              <a:t>Sihota</a:t>
            </a:r>
            <a:endParaRPr lang="en-US" sz="4000" dirty="0">
              <a:solidFill>
                <a:srgbClr val="FFFFFF"/>
              </a:solidFill>
              <a:latin typeface="Futura Medium" panose="020B0602020204020303" pitchFamily="34" charset="-79"/>
              <a:cs typeface="Futura Medium" panose="020B0602020204020303" pitchFamily="34" charset="-79"/>
            </a:endParaRPr>
          </a:p>
        </p:txBody>
      </p:sp>
      <p:sp>
        <p:nvSpPr>
          <p:cNvPr id="25" name="TextBox 19">
            <a:extLst>
              <a:ext uri="{FF2B5EF4-FFF2-40B4-BE49-F238E27FC236}">
                <a16:creationId xmlns:a16="http://schemas.microsoft.com/office/drawing/2014/main" id="{EF534D4C-C056-FDCF-A697-EB236DBB8DE1}"/>
              </a:ext>
            </a:extLst>
          </p:cNvPr>
          <p:cNvSpPr txBox="1"/>
          <p:nvPr/>
        </p:nvSpPr>
        <p:spPr>
          <a:xfrm>
            <a:off x="4215370" y="4491498"/>
            <a:ext cx="2907532" cy="572849"/>
          </a:xfrm>
          <a:prstGeom prst="rect">
            <a:avLst/>
          </a:prstGeom>
        </p:spPr>
        <p:txBody>
          <a:bodyPr wrap="square" lIns="0" tIns="0" rIns="0" bIns="0" rtlCol="0" anchor="t">
            <a:spAutoFit/>
          </a:bodyPr>
          <a:lstStyle/>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B - G</a:t>
            </a:r>
          </a:p>
        </p:txBody>
      </p:sp>
      <p:sp>
        <p:nvSpPr>
          <p:cNvPr id="30" name="Freeform 4">
            <a:extLst>
              <a:ext uri="{FF2B5EF4-FFF2-40B4-BE49-F238E27FC236}">
                <a16:creationId xmlns:a16="http://schemas.microsoft.com/office/drawing/2014/main" id="{280C52CD-A75B-C23A-1649-06CDC2EEDC7A}"/>
              </a:ext>
            </a:extLst>
          </p:cNvPr>
          <p:cNvSpPr/>
          <p:nvPr/>
        </p:nvSpPr>
        <p:spPr>
          <a:xfrm>
            <a:off x="14561061" y="5771008"/>
            <a:ext cx="3144236" cy="378308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1" name="Freeform 4">
            <a:extLst>
              <a:ext uri="{FF2B5EF4-FFF2-40B4-BE49-F238E27FC236}">
                <a16:creationId xmlns:a16="http://schemas.microsoft.com/office/drawing/2014/main" id="{BAB09B80-7D46-CAB9-128C-98C5FD63DA20}"/>
              </a:ext>
            </a:extLst>
          </p:cNvPr>
          <p:cNvSpPr/>
          <p:nvPr/>
        </p:nvSpPr>
        <p:spPr>
          <a:xfrm>
            <a:off x="4124190" y="5771008"/>
            <a:ext cx="3144236" cy="378308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2" name="Freeform 8">
            <a:extLst>
              <a:ext uri="{FF2B5EF4-FFF2-40B4-BE49-F238E27FC236}">
                <a16:creationId xmlns:a16="http://schemas.microsoft.com/office/drawing/2014/main" id="{9A1E60EF-E790-DECE-508B-1A9FE2F8D0CD}"/>
              </a:ext>
            </a:extLst>
          </p:cNvPr>
          <p:cNvSpPr/>
          <p:nvPr/>
        </p:nvSpPr>
        <p:spPr>
          <a:xfrm>
            <a:off x="11028964" y="5739212"/>
            <a:ext cx="3144236" cy="3781470"/>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33" name="Freeform 8">
            <a:extLst>
              <a:ext uri="{FF2B5EF4-FFF2-40B4-BE49-F238E27FC236}">
                <a16:creationId xmlns:a16="http://schemas.microsoft.com/office/drawing/2014/main" id="{1AB71EBB-E655-27BC-E68A-12510E41596B}"/>
              </a:ext>
            </a:extLst>
          </p:cNvPr>
          <p:cNvSpPr/>
          <p:nvPr/>
        </p:nvSpPr>
        <p:spPr>
          <a:xfrm>
            <a:off x="662152" y="5739355"/>
            <a:ext cx="3144236" cy="378308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pic>
        <p:nvPicPr>
          <p:cNvPr id="35" name="Picture 34" descr="A person smiling at camera&#10;&#10;Description automatically generated">
            <a:extLst>
              <a:ext uri="{FF2B5EF4-FFF2-40B4-BE49-F238E27FC236}">
                <a16:creationId xmlns:a16="http://schemas.microsoft.com/office/drawing/2014/main" id="{1FDD2E89-FCBD-C265-81D7-D3A601AFF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6103698"/>
            <a:ext cx="2523682" cy="3154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descr="A person with long hair wearing a denim jacket&#10;&#10;Description automatically generated">
            <a:extLst>
              <a:ext uri="{FF2B5EF4-FFF2-40B4-BE49-F238E27FC236}">
                <a16:creationId xmlns:a16="http://schemas.microsoft.com/office/drawing/2014/main" id="{39B7D010-0D13-309B-3CE6-02058FBF81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4718" y="6188704"/>
            <a:ext cx="2523682" cy="3154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descr="A person in a black shirt&#10;&#10;Description automatically generated">
            <a:extLst>
              <a:ext uri="{FF2B5EF4-FFF2-40B4-BE49-F238E27FC236}">
                <a16:creationId xmlns:a16="http://schemas.microsoft.com/office/drawing/2014/main" id="{C5B5BA66-EFE7-687F-DD7D-5D977416DE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59000" y="6210300"/>
            <a:ext cx="2535109" cy="3168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descr="A person with red hair wearing a black jacket&#10;&#10;Description automatically generated">
            <a:extLst>
              <a:ext uri="{FF2B5EF4-FFF2-40B4-BE49-F238E27FC236}">
                <a16:creationId xmlns:a16="http://schemas.microsoft.com/office/drawing/2014/main" id="{36EF01F1-4E79-CB9B-F9C8-FBF9C0C9F1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539" y="6134933"/>
            <a:ext cx="2523682" cy="3154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reeform 4">
            <a:extLst>
              <a:ext uri="{FF2B5EF4-FFF2-40B4-BE49-F238E27FC236}">
                <a16:creationId xmlns:a16="http://schemas.microsoft.com/office/drawing/2014/main" id="{B214F77E-5FE8-DE39-716D-BA1D10AA5ECD}"/>
              </a:ext>
            </a:extLst>
          </p:cNvPr>
          <p:cNvSpPr/>
          <p:nvPr/>
        </p:nvSpPr>
        <p:spPr>
          <a:xfrm>
            <a:off x="7547837" y="2975437"/>
            <a:ext cx="3144236" cy="24660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3" name="TextBox 17">
            <a:extLst>
              <a:ext uri="{FF2B5EF4-FFF2-40B4-BE49-F238E27FC236}">
                <a16:creationId xmlns:a16="http://schemas.microsoft.com/office/drawing/2014/main" id="{B7BA9C71-0404-487F-AC9B-3FDE9F0FC3BC}"/>
              </a:ext>
            </a:extLst>
          </p:cNvPr>
          <p:cNvSpPr txBox="1"/>
          <p:nvPr/>
        </p:nvSpPr>
        <p:spPr>
          <a:xfrm>
            <a:off x="7502934" y="3426544"/>
            <a:ext cx="3280307" cy="579005"/>
          </a:xfrm>
          <a:prstGeom prst="rect">
            <a:avLst/>
          </a:prstGeom>
        </p:spPr>
        <p:txBody>
          <a:bodyPr wrap="square" lIns="0" tIns="0" rIns="0" bIns="0" rtlCol="0" anchor="t">
            <a:spAutoFit/>
          </a:bodyPr>
          <a:lstStyle/>
          <a:p>
            <a:pPr algn="ctr">
              <a:lnSpc>
                <a:spcPts val="4860"/>
              </a:lnSpc>
            </a:pPr>
            <a:r>
              <a:rPr lang="en-US" sz="3500" dirty="0">
                <a:solidFill>
                  <a:srgbClr val="FFFFFF"/>
                </a:solidFill>
                <a:latin typeface="Futura Medium" panose="020B0602020204020303" pitchFamily="34" charset="-79"/>
                <a:cs typeface="Futura Medium" panose="020B0602020204020303" pitchFamily="34" charset="-79"/>
              </a:rPr>
              <a:t>Ms. Ioannidis</a:t>
            </a:r>
          </a:p>
        </p:txBody>
      </p:sp>
      <p:sp>
        <p:nvSpPr>
          <p:cNvPr id="14" name="Freeform 4">
            <a:extLst>
              <a:ext uri="{FF2B5EF4-FFF2-40B4-BE49-F238E27FC236}">
                <a16:creationId xmlns:a16="http://schemas.microsoft.com/office/drawing/2014/main" id="{392F939C-5722-07B8-ABF5-72A25ECFF34F}"/>
              </a:ext>
            </a:extLst>
          </p:cNvPr>
          <p:cNvSpPr/>
          <p:nvPr/>
        </p:nvSpPr>
        <p:spPr>
          <a:xfrm>
            <a:off x="7568911" y="5739211"/>
            <a:ext cx="3144236" cy="378308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4" name="TextBox 19">
            <a:extLst>
              <a:ext uri="{FF2B5EF4-FFF2-40B4-BE49-F238E27FC236}">
                <a16:creationId xmlns:a16="http://schemas.microsoft.com/office/drawing/2014/main" id="{B5C01BD4-E53F-3887-FD7F-ED93B6A2EA9D}"/>
              </a:ext>
            </a:extLst>
          </p:cNvPr>
          <p:cNvSpPr txBox="1"/>
          <p:nvPr/>
        </p:nvSpPr>
        <p:spPr>
          <a:xfrm>
            <a:off x="7615099" y="4429952"/>
            <a:ext cx="2907532" cy="572849"/>
          </a:xfrm>
          <a:prstGeom prst="rect">
            <a:avLst/>
          </a:prstGeom>
        </p:spPr>
        <p:txBody>
          <a:bodyPr wrap="square" lIns="0" tIns="0" rIns="0" bIns="0" rtlCol="0" anchor="t">
            <a:spAutoFit/>
          </a:bodyPr>
          <a:lstStyle/>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H - J</a:t>
            </a:r>
          </a:p>
        </p:txBody>
      </p:sp>
      <p:sp>
        <p:nvSpPr>
          <p:cNvPr id="36" name="TextBox 19">
            <a:extLst>
              <a:ext uri="{FF2B5EF4-FFF2-40B4-BE49-F238E27FC236}">
                <a16:creationId xmlns:a16="http://schemas.microsoft.com/office/drawing/2014/main" id="{A2114DE3-4941-51AB-E4FF-F82CE0107F37}"/>
              </a:ext>
            </a:extLst>
          </p:cNvPr>
          <p:cNvSpPr txBox="1"/>
          <p:nvPr/>
        </p:nvSpPr>
        <p:spPr>
          <a:xfrm>
            <a:off x="11086100" y="4424934"/>
            <a:ext cx="2907532" cy="572849"/>
          </a:xfrm>
          <a:prstGeom prst="rect">
            <a:avLst/>
          </a:prstGeom>
        </p:spPr>
        <p:txBody>
          <a:bodyPr wrap="square" lIns="0" tIns="0" rIns="0" bIns="0" rtlCol="0" anchor="t">
            <a:spAutoFit/>
          </a:bodyPr>
          <a:lstStyle/>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K - O</a:t>
            </a:r>
          </a:p>
        </p:txBody>
      </p:sp>
      <p:sp>
        <p:nvSpPr>
          <p:cNvPr id="38" name="TextBox 19">
            <a:extLst>
              <a:ext uri="{FF2B5EF4-FFF2-40B4-BE49-F238E27FC236}">
                <a16:creationId xmlns:a16="http://schemas.microsoft.com/office/drawing/2014/main" id="{2EB67929-4B54-4082-CA02-E38DF9E9B80C}"/>
              </a:ext>
            </a:extLst>
          </p:cNvPr>
          <p:cNvSpPr txBox="1"/>
          <p:nvPr/>
        </p:nvSpPr>
        <p:spPr>
          <a:xfrm>
            <a:off x="14662533" y="4401815"/>
            <a:ext cx="2907532" cy="572849"/>
          </a:xfrm>
          <a:prstGeom prst="rect">
            <a:avLst/>
          </a:prstGeom>
        </p:spPr>
        <p:txBody>
          <a:bodyPr wrap="square" lIns="0" tIns="0" rIns="0" bIns="0" rtlCol="0" anchor="t">
            <a:spAutoFit/>
          </a:bodyPr>
          <a:lstStyle/>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P - W</a:t>
            </a:r>
          </a:p>
        </p:txBody>
      </p:sp>
      <p:pic>
        <p:nvPicPr>
          <p:cNvPr id="44" name="Picture 43" descr="A person in a blue shirt&#10;&#10;AI-generated content may be incorrect.">
            <a:extLst>
              <a:ext uri="{FF2B5EF4-FFF2-40B4-BE49-F238E27FC236}">
                <a16:creationId xmlns:a16="http://schemas.microsoft.com/office/drawing/2014/main" id="{874EA31D-F7FB-ADB9-67E7-C0168B1321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6881" y="6210300"/>
            <a:ext cx="2732801" cy="316888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BFA44D4E-8746-C8AD-6D83-9A0FDE0D92A6}"/>
              </a:ext>
            </a:extLst>
          </p:cNvPr>
          <p:cNvPicPr>
            <a:picLocks noChangeAspect="1"/>
          </p:cNvPicPr>
          <p:nvPr/>
        </p:nvPicPr>
        <p:blipFill>
          <a:blip r:embed="rId3"/>
          <a:stretch>
            <a:fillRect/>
          </a:stretch>
        </p:blipFill>
        <p:spPr>
          <a:xfrm>
            <a:off x="9104591" y="723898"/>
            <a:ext cx="8572570" cy="8877301"/>
          </a:xfrm>
          <a:prstGeom prst="rect">
            <a:avLst/>
          </a:prstGeom>
        </p:spPr>
      </p:pic>
      <p:sp>
        <p:nvSpPr>
          <p:cNvPr id="3" name="TextBox 2">
            <a:extLst>
              <a:ext uri="{FF2B5EF4-FFF2-40B4-BE49-F238E27FC236}">
                <a16:creationId xmlns:a16="http://schemas.microsoft.com/office/drawing/2014/main" id="{417F635F-96A1-E58A-B9EE-AED8F4C56D25}"/>
              </a:ext>
            </a:extLst>
          </p:cNvPr>
          <p:cNvSpPr txBox="1"/>
          <p:nvPr/>
        </p:nvSpPr>
        <p:spPr>
          <a:xfrm>
            <a:off x="610839" y="495300"/>
            <a:ext cx="8305800" cy="10064294"/>
          </a:xfrm>
          <a:prstGeom prst="rect">
            <a:avLst/>
          </a:prstGeom>
          <a:noFill/>
        </p:spPr>
        <p:txBody>
          <a:bodyPr wrap="square" rtlCol="0">
            <a:spAutoFit/>
          </a:bodyPr>
          <a:lstStyle/>
          <a:p>
            <a:r>
              <a:rPr lang="en-US" sz="6000" b="1" u="sng" dirty="0" err="1">
                <a:latin typeface="FUTURA MEDIUM" panose="020B0602020204020303" pitchFamily="34" charset="-79"/>
                <a:cs typeface="FUTURA MEDIUM" panose="020B0602020204020303" pitchFamily="34" charset="-79"/>
              </a:rPr>
              <a:t>MyEducation</a:t>
            </a:r>
            <a:r>
              <a:rPr lang="en-US" sz="6000" b="1" u="sng" dirty="0">
                <a:latin typeface="FUTURA MEDIUM" panose="020B0602020204020303" pitchFamily="34" charset="-79"/>
                <a:cs typeface="FUTURA MEDIUM" panose="020B0602020204020303" pitchFamily="34" charset="-79"/>
              </a:rPr>
              <a:t> Portal</a:t>
            </a:r>
            <a:endParaRPr lang="en-US" sz="6000" dirty="0">
              <a:latin typeface="Futura Medium" panose="020B0602020204020303" pitchFamily="34" charset="-79"/>
              <a:cs typeface="Futura Medium" panose="020B0602020204020303" pitchFamily="34" charset="-79"/>
            </a:endParaRPr>
          </a:p>
          <a:p>
            <a:r>
              <a:rPr lang="en-US" sz="6000" dirty="0">
                <a:latin typeface="Futura Medium" panose="020B0602020204020303" pitchFamily="34" charset="-79"/>
                <a:cs typeface="Futura Medium" panose="020B0602020204020303" pitchFamily="34" charset="-79"/>
              </a:rPr>
              <a:t>OPENS: January 16 -February 17</a:t>
            </a:r>
          </a:p>
          <a:p>
            <a:endParaRPr lang="en-US" sz="6000" dirty="0">
              <a:latin typeface="Futura Medium" panose="020B0602020204020303" pitchFamily="34" charset="-79"/>
              <a:cs typeface="Futura Medium" panose="020B0602020204020303" pitchFamily="34" charset="-79"/>
            </a:endParaRPr>
          </a:p>
          <a:p>
            <a:r>
              <a:rPr lang="en-US" sz="6000" dirty="0">
                <a:latin typeface="Futura Medium" panose="020B0602020204020303" pitchFamily="34" charset="-79"/>
                <a:cs typeface="Futura Medium" panose="020B0602020204020303" pitchFamily="34" charset="-79"/>
              </a:rPr>
              <a:t>Students must pick all 5 required courses and 3 elective courses (online).</a:t>
            </a:r>
            <a:endParaRPr lang="en-US" sz="6000" u="sng" dirty="0">
              <a:latin typeface="Futura Medium" panose="020B0602020204020303" pitchFamily="34" charset="-79"/>
              <a:cs typeface="Futura Medium" panose="020B0602020204020303" pitchFamily="34" charset="-79"/>
            </a:endParaRPr>
          </a:p>
          <a:p>
            <a:endParaRPr lang="en-US" sz="3000" u="sng" dirty="0">
              <a:latin typeface="Futura Medium" panose="020B0602020204020303" pitchFamily="34" charset="-79"/>
              <a:cs typeface="Futura Medium" panose="020B0602020204020303" pitchFamily="34" charset="-79"/>
            </a:endParaRPr>
          </a:p>
          <a:p>
            <a:r>
              <a:rPr lang="en-US" sz="3000" dirty="0">
                <a:solidFill>
                  <a:srgbClr val="0070C0"/>
                </a:solidFill>
                <a:latin typeface="Futura Medium" panose="020B0602020204020303" pitchFamily="34" charset="-79"/>
                <a:cs typeface="Futura Medium" panose="020B0602020204020303" pitchFamily="34" charset="-79"/>
              </a:rPr>
              <a:t>*Use the </a:t>
            </a:r>
            <a:r>
              <a:rPr lang="en-US" sz="3000" u="sng" dirty="0">
                <a:solidFill>
                  <a:srgbClr val="0070C0"/>
                </a:solidFill>
                <a:latin typeface="Futura Medium" panose="020B0602020204020303" pitchFamily="34" charset="-79"/>
                <a:cs typeface="Futura Medium" panose="020B0602020204020303" pitchFamily="34" charset="-79"/>
              </a:rPr>
              <a:t>Counsellors Notes </a:t>
            </a:r>
            <a:r>
              <a:rPr lang="en-US" sz="3000" dirty="0">
                <a:solidFill>
                  <a:srgbClr val="0070C0"/>
                </a:solidFill>
                <a:latin typeface="Futura Medium" panose="020B0602020204020303" pitchFamily="34" charset="-79"/>
                <a:cs typeface="Futura Medium" panose="020B0602020204020303" pitchFamily="34" charset="-79"/>
              </a:rPr>
              <a:t>section to communicate specific information such as summer school and online plans.</a:t>
            </a:r>
          </a:p>
          <a:p>
            <a:endParaRPr lang="en-US" sz="2400" dirty="0">
              <a:latin typeface="Futura Medium" panose="020B0602020204020303" pitchFamily="34" charset="-79"/>
              <a:cs typeface="Futura Medium" panose="020B0602020204020303" pitchFamily="34" charset="-79"/>
            </a:endParaRPr>
          </a:p>
          <a:p>
            <a:endParaRPr lang="en-US" sz="2400" dirty="0">
              <a:latin typeface="Futura Medium" panose="020B0602020204020303" pitchFamily="34" charset="-79"/>
              <a:cs typeface="Futura Medium" panose="020B0602020204020303" pitchFamily="34" charset="-79"/>
            </a:endParaRPr>
          </a:p>
        </p:txBody>
      </p:sp>
      <p:sp>
        <p:nvSpPr>
          <p:cNvPr id="4" name="Freeform 3">
            <a:extLst>
              <a:ext uri="{FF2B5EF4-FFF2-40B4-BE49-F238E27FC236}">
                <a16:creationId xmlns:a16="http://schemas.microsoft.com/office/drawing/2014/main" id="{7883046F-D755-BE68-4826-C212936B094B}"/>
              </a:ext>
            </a:extLst>
          </p:cNvPr>
          <p:cNvSpPr/>
          <p:nvPr/>
        </p:nvSpPr>
        <p:spPr>
          <a:xfrm>
            <a:off x="533400" y="495300"/>
            <a:ext cx="7642008" cy="3087529"/>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65058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F394-6BA5-6D96-7997-12FB0A60A4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394141-0E7C-3974-9F6B-093AAF3FBC6B}"/>
              </a:ext>
            </a:extLst>
          </p:cNvPr>
          <p:cNvSpPr/>
          <p:nvPr/>
        </p:nvSpPr>
        <p:spPr>
          <a:xfrm>
            <a:off x="0" y="8798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B33B7BD1-3403-02E8-B2A2-749BF2CC157F}"/>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a:extLst>
              <a:ext uri="{FF2B5EF4-FFF2-40B4-BE49-F238E27FC236}">
                <a16:creationId xmlns:a16="http://schemas.microsoft.com/office/drawing/2014/main" id="{4834DFC4-AA99-9FC0-E6EB-32DF56BE6004}"/>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TextBox 5">
            <a:extLst>
              <a:ext uri="{FF2B5EF4-FFF2-40B4-BE49-F238E27FC236}">
                <a16:creationId xmlns:a16="http://schemas.microsoft.com/office/drawing/2014/main" id="{9E84B55B-21FF-3DE3-BD42-70A57CCA5AD3}"/>
              </a:ext>
            </a:extLst>
          </p:cNvPr>
          <p:cNvSpPr txBox="1"/>
          <p:nvPr/>
        </p:nvSpPr>
        <p:spPr>
          <a:xfrm>
            <a:off x="1361399" y="1253911"/>
            <a:ext cx="15402602" cy="9437199"/>
          </a:xfrm>
          <a:prstGeom prst="rect">
            <a:avLst/>
          </a:prstGeom>
        </p:spPr>
        <p:txBody>
          <a:bodyPr wrap="square" lIns="0" tIns="0" rIns="0" bIns="0" rtlCol="0" anchor="t">
            <a:spAutoFit/>
          </a:bodyPr>
          <a:lstStyle/>
          <a:p>
            <a:pPr>
              <a:spcAft>
                <a:spcPts val="600"/>
              </a:spcAft>
              <a:buNone/>
            </a:pPr>
            <a:r>
              <a:rPr lang="en-US" sz="10000" spc="-150" dirty="0">
                <a:solidFill>
                  <a:srgbClr val="0070C0"/>
                </a:solidFill>
                <a:latin typeface="Rustic Printed"/>
              </a:rPr>
              <a:t>Monday </a:t>
            </a:r>
            <a:r>
              <a:rPr lang="en-US" sz="10000" u="sng" spc="-150" dirty="0">
                <a:solidFill>
                  <a:srgbClr val="0070C0"/>
                </a:solidFill>
                <a:latin typeface="Rustic Printed"/>
              </a:rPr>
              <a:t>January 26 &amp; 27</a:t>
            </a:r>
            <a:r>
              <a:rPr lang="en-US" sz="10000" spc="-150" dirty="0">
                <a:solidFill>
                  <a:srgbClr val="0070C0"/>
                </a:solidFill>
                <a:latin typeface="Rustic Printed"/>
              </a:rPr>
              <a:t> @ 9:00 am in the Williams Lounge</a:t>
            </a:r>
          </a:p>
          <a:p>
            <a:pPr>
              <a:lnSpc>
                <a:spcPct val="115000"/>
              </a:lnSpc>
              <a:spcAft>
                <a:spcPts val="600"/>
              </a:spcAft>
              <a:buNone/>
            </a:pPr>
            <a:r>
              <a:rPr lang="en-US" sz="8500" dirty="0">
                <a:latin typeface="Futura Medium" panose="020B0602020204020303" pitchFamily="34" charset="-79"/>
                <a:cs typeface="Futura Medium" panose="020B0602020204020303" pitchFamily="34" charset="-79"/>
              </a:rPr>
              <a:t>Session 1: 9 - 9:30</a:t>
            </a:r>
            <a:endParaRPr lang="en-CA" sz="8500" dirty="0">
              <a:latin typeface="Futura Medium" panose="020B0602020204020303" pitchFamily="34" charset="-79"/>
              <a:cs typeface="Futura Medium" panose="020B0602020204020303" pitchFamily="34" charset="-79"/>
            </a:endParaRPr>
          </a:p>
          <a:p>
            <a:pPr>
              <a:lnSpc>
                <a:spcPct val="115000"/>
              </a:lnSpc>
              <a:spcAft>
                <a:spcPts val="600"/>
              </a:spcAft>
              <a:buNone/>
            </a:pPr>
            <a:r>
              <a:rPr lang="en-US" sz="8500" dirty="0">
                <a:latin typeface="Futura Medium" panose="020B0602020204020303" pitchFamily="34" charset="-79"/>
                <a:cs typeface="Futura Medium" panose="020B0602020204020303" pitchFamily="34" charset="-79"/>
              </a:rPr>
              <a:t>Session 2: 9:30 - 10</a:t>
            </a:r>
            <a:endParaRPr lang="en-CA" sz="8500" dirty="0">
              <a:latin typeface="Futura Medium" panose="020B0602020204020303" pitchFamily="34" charset="-79"/>
              <a:cs typeface="Futura Medium" panose="020B0602020204020303" pitchFamily="34" charset="-79"/>
            </a:endParaRPr>
          </a:p>
          <a:p>
            <a:pPr>
              <a:lnSpc>
                <a:spcPct val="115000"/>
              </a:lnSpc>
              <a:spcAft>
                <a:spcPts val="600"/>
              </a:spcAft>
              <a:buNone/>
            </a:pPr>
            <a:r>
              <a:rPr lang="en-US" sz="8500" dirty="0">
                <a:latin typeface="Futura Medium" panose="020B0602020204020303" pitchFamily="34" charset="-79"/>
                <a:cs typeface="Futura Medium" panose="020B0602020204020303" pitchFamily="34" charset="-79"/>
              </a:rPr>
              <a:t>Session 3: 10 - 10:30</a:t>
            </a:r>
            <a:endParaRPr lang="en-CA" sz="8500" dirty="0">
              <a:latin typeface="Futura Medium" panose="020B0602020204020303" pitchFamily="34" charset="-79"/>
              <a:ea typeface="Calibri" panose="020F0502020204030204" pitchFamily="34" charset="0"/>
              <a:cs typeface="Futura Medium" panose="020B0602020204020303" pitchFamily="34" charset="-79"/>
            </a:endParaRPr>
          </a:p>
          <a:p>
            <a:pPr marL="0" lvl="0" indent="0" algn="ctr"/>
            <a:r>
              <a:rPr lang="en-US" sz="10000" spc="-150" dirty="0">
                <a:solidFill>
                  <a:schemeClr val="accent2">
                    <a:lumMod val="75000"/>
                  </a:schemeClr>
                </a:solidFill>
                <a:latin typeface="Rustic Printed"/>
              </a:rPr>
              <a:t> </a:t>
            </a:r>
          </a:p>
        </p:txBody>
      </p:sp>
      <p:sp>
        <p:nvSpPr>
          <p:cNvPr id="6" name="Freeform 6">
            <a:extLst>
              <a:ext uri="{FF2B5EF4-FFF2-40B4-BE49-F238E27FC236}">
                <a16:creationId xmlns:a16="http://schemas.microsoft.com/office/drawing/2014/main" id="{715AE929-BA2A-BFEC-6168-21C454BDC4BB}"/>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419FDB0A-2EE9-BA5F-D138-A480C1409EF4}"/>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521E503B-D416-DD87-59C8-A8D9B2A1327E}"/>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1ACD2231-4C7C-4566-3DEF-689B8DBEC42A}"/>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78D26DC4-73C0-DB4C-F4D5-CFB586A2ADDD}"/>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1D28A2C3-623B-2668-FDA0-FB70CFEE9FC6}"/>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205BD788-CC94-3CC5-A60A-991F84D626CA}"/>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79E9535B-D497-9A27-E9D0-29B69618D319}"/>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4" name="Freeform 14">
            <a:extLst>
              <a:ext uri="{FF2B5EF4-FFF2-40B4-BE49-F238E27FC236}">
                <a16:creationId xmlns:a16="http://schemas.microsoft.com/office/drawing/2014/main" id="{F6F3471E-C5CF-BC73-CAFD-3562A5B45252}"/>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3193326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ED94B2A-A292-BB55-2ED9-D5D147056D51}"/>
              </a:ext>
            </a:extLst>
          </p:cNvPr>
          <p:cNvSpPr/>
          <p:nvPr/>
        </p:nvSpPr>
        <p:spPr>
          <a:xfrm>
            <a:off x="0" y="8798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7" name="Freeform 3">
            <a:extLst>
              <a:ext uri="{FF2B5EF4-FFF2-40B4-BE49-F238E27FC236}">
                <a16:creationId xmlns:a16="http://schemas.microsoft.com/office/drawing/2014/main" id="{E6AE1C97-A1A3-4C75-4C10-735B7D7678C1}"/>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8" name="Freeform 4">
            <a:extLst>
              <a:ext uri="{FF2B5EF4-FFF2-40B4-BE49-F238E27FC236}">
                <a16:creationId xmlns:a16="http://schemas.microsoft.com/office/drawing/2014/main" id="{B9D29D05-90AC-F94A-83D7-6057CAC045CC}"/>
              </a:ext>
            </a:extLst>
          </p:cNvPr>
          <p:cNvSpPr/>
          <p:nvPr/>
        </p:nvSpPr>
        <p:spPr>
          <a:xfrm>
            <a:off x="-1545527" y="8929337"/>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9" name="Freeform 6">
            <a:extLst>
              <a:ext uri="{FF2B5EF4-FFF2-40B4-BE49-F238E27FC236}">
                <a16:creationId xmlns:a16="http://schemas.microsoft.com/office/drawing/2014/main" id="{928D1CF0-6B29-FF2A-5927-E1AFBC53D81C}"/>
              </a:ext>
            </a:extLst>
          </p:cNvPr>
          <p:cNvSpPr/>
          <p:nvPr/>
        </p:nvSpPr>
        <p:spPr>
          <a:xfrm rot="2830164">
            <a:off x="3801361" y="8162463"/>
            <a:ext cx="5219368" cy="4392163"/>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186B9B26-6459-BC3A-C0A5-54F139AF48B7}"/>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0">
            <a:extLst>
              <a:ext uri="{FF2B5EF4-FFF2-40B4-BE49-F238E27FC236}">
                <a16:creationId xmlns:a16="http://schemas.microsoft.com/office/drawing/2014/main" id="{AED2F2DA-6F6B-63A7-AB13-C2FE6E428A47}"/>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4" name="Freeform 11">
            <a:extLst>
              <a:ext uri="{FF2B5EF4-FFF2-40B4-BE49-F238E27FC236}">
                <a16:creationId xmlns:a16="http://schemas.microsoft.com/office/drawing/2014/main" id="{1AF99460-4E99-3811-EB4A-74790B37F18A}"/>
              </a:ext>
            </a:extLst>
          </p:cNvPr>
          <p:cNvSpPr/>
          <p:nvPr/>
        </p:nvSpPr>
        <p:spPr>
          <a:xfrm rot="20529831">
            <a:off x="14325600" y="825178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6" name="Freeform 13">
            <a:extLst>
              <a:ext uri="{FF2B5EF4-FFF2-40B4-BE49-F238E27FC236}">
                <a16:creationId xmlns:a16="http://schemas.microsoft.com/office/drawing/2014/main" id="{B8D21B91-844B-F3D9-EFD0-603064C25E53}"/>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7" name="Freeform 14">
            <a:extLst>
              <a:ext uri="{FF2B5EF4-FFF2-40B4-BE49-F238E27FC236}">
                <a16:creationId xmlns:a16="http://schemas.microsoft.com/office/drawing/2014/main" id="{D5E3D777-F02A-47BF-8658-46A96D7F1AA2}"/>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2" name="Title 1">
            <a:extLst>
              <a:ext uri="{FF2B5EF4-FFF2-40B4-BE49-F238E27FC236}">
                <a16:creationId xmlns:a16="http://schemas.microsoft.com/office/drawing/2014/main" id="{8173CA5C-E581-690B-7D5B-E09BB9CBC575}"/>
              </a:ext>
            </a:extLst>
          </p:cNvPr>
          <p:cNvSpPr>
            <a:spLocks noGrp="1"/>
          </p:cNvSpPr>
          <p:nvPr>
            <p:ph type="title"/>
          </p:nvPr>
        </p:nvSpPr>
        <p:spPr>
          <a:xfrm>
            <a:off x="19373" y="922026"/>
            <a:ext cx="8229600" cy="1143000"/>
          </a:xfrm>
        </p:spPr>
        <p:txBody>
          <a:bodyPr>
            <a:normAutofit/>
          </a:bodyPr>
          <a:lstStyle/>
          <a:p>
            <a:r>
              <a:rPr lang="en-CA" sz="6000" b="1" dirty="0">
                <a:effectLst/>
                <a:latin typeface="FUTURA MEDIUM" panose="020B0602020204020303" pitchFamily="34" charset="-79"/>
                <a:cs typeface="FUTURA MEDIUM" panose="020B0602020204020303" pitchFamily="34" charset="-79"/>
              </a:rPr>
              <a:t>After logging in:</a:t>
            </a:r>
            <a:endParaRPr lang="en-US" sz="6000" dirty="0">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25E81725-F608-7B51-60A9-E02670A984C5}"/>
              </a:ext>
            </a:extLst>
          </p:cNvPr>
          <p:cNvSpPr>
            <a:spLocks noGrp="1"/>
          </p:cNvSpPr>
          <p:nvPr>
            <p:ph idx="1"/>
          </p:nvPr>
        </p:nvSpPr>
        <p:spPr>
          <a:xfrm>
            <a:off x="794288" y="1560685"/>
            <a:ext cx="16358779" cy="4268615"/>
          </a:xfrm>
        </p:spPr>
        <p:txBody>
          <a:bodyPr/>
          <a:lstStyle/>
          <a:p>
            <a:endParaRPr lang="en-CA" sz="4200" dirty="0">
              <a:latin typeface="Futura Medium" panose="020B0602020204020303" pitchFamily="34" charset="-79"/>
              <a:cs typeface="Futura Medium" panose="020B0602020204020303" pitchFamily="34" charset="-79"/>
            </a:endParaRPr>
          </a:p>
          <a:p>
            <a:r>
              <a:rPr lang="en-CA" sz="4200" dirty="0">
                <a:latin typeface="Futura Medium" panose="020B0602020204020303" pitchFamily="34" charset="-79"/>
                <a:cs typeface="Futura Medium" panose="020B0602020204020303" pitchFamily="34" charset="-79"/>
              </a:rPr>
              <a:t>To enter your course selections, first select the “</a:t>
            </a:r>
            <a:r>
              <a:rPr lang="en-CA" sz="4200" b="1" dirty="0" err="1">
                <a:latin typeface="FUTURA MEDIUM" panose="020B0602020204020303" pitchFamily="34" charset="-79"/>
                <a:cs typeface="FUTURA MEDIUM" panose="020B0602020204020303" pitchFamily="34" charset="-79"/>
              </a:rPr>
              <a:t>MyInfo</a:t>
            </a:r>
            <a:r>
              <a:rPr lang="en-CA" sz="4200" b="1" dirty="0">
                <a:latin typeface="FUTURA MEDIUM" panose="020B0602020204020303" pitchFamily="34" charset="-79"/>
                <a:cs typeface="FUTURA MEDIUM" panose="020B0602020204020303" pitchFamily="34" charset="-79"/>
              </a:rPr>
              <a:t>” </a:t>
            </a:r>
            <a:r>
              <a:rPr lang="en-CA" sz="4200" dirty="0">
                <a:latin typeface="Futura Medium" panose="020B0602020204020303" pitchFamily="34" charset="-79"/>
                <a:cs typeface="Futura Medium" panose="020B0602020204020303" pitchFamily="34" charset="-79"/>
              </a:rPr>
              <a:t>tab at the top of the page then click on the </a:t>
            </a:r>
            <a:r>
              <a:rPr lang="en-CA" sz="4200" b="1" dirty="0">
                <a:latin typeface="FUTURA MEDIUM" panose="020B0602020204020303" pitchFamily="34" charset="-79"/>
                <a:cs typeface="FUTURA MEDIUM" panose="020B0602020204020303" pitchFamily="34" charset="-79"/>
              </a:rPr>
              <a:t>“Requests” </a:t>
            </a:r>
            <a:r>
              <a:rPr lang="en-CA" sz="4200" dirty="0">
                <a:latin typeface="Futura Medium" panose="020B0602020204020303" pitchFamily="34" charset="-79"/>
                <a:cs typeface="Futura Medium" panose="020B0602020204020303" pitchFamily="34" charset="-79"/>
              </a:rPr>
              <a:t>tab on the left side</a:t>
            </a:r>
          </a:p>
          <a:p>
            <a:pPr marL="0" indent="0">
              <a:buNone/>
            </a:pPr>
            <a:endParaRPr lang="en-US" dirty="0">
              <a:latin typeface="Futura Medium" panose="020B0602020204020303" pitchFamily="34" charset="-79"/>
              <a:cs typeface="Futura Medium" panose="020B0602020204020303" pitchFamily="34" charset="-79"/>
            </a:endParaRPr>
          </a:p>
        </p:txBody>
      </p:sp>
      <p:pic>
        <p:nvPicPr>
          <p:cNvPr id="4" name="Picture 3">
            <a:extLst>
              <a:ext uri="{FF2B5EF4-FFF2-40B4-BE49-F238E27FC236}">
                <a16:creationId xmlns:a16="http://schemas.microsoft.com/office/drawing/2014/main" id="{7FFDED2C-FBA1-ED40-A3BA-AD5F55D1BF36}"/>
              </a:ext>
            </a:extLst>
          </p:cNvPr>
          <p:cNvPicPr>
            <a:picLocks noChangeAspect="1"/>
          </p:cNvPicPr>
          <p:nvPr/>
        </p:nvPicPr>
        <p:blipFill>
          <a:blip r:embed="rId19"/>
          <a:stretch>
            <a:fillRect/>
          </a:stretch>
        </p:blipFill>
        <p:spPr>
          <a:xfrm>
            <a:off x="768458" y="4610100"/>
            <a:ext cx="16352321" cy="4114800"/>
          </a:xfrm>
          <a:prstGeom prst="rect">
            <a:avLst/>
          </a:prstGeom>
        </p:spPr>
      </p:pic>
      <p:sp>
        <p:nvSpPr>
          <p:cNvPr id="5" name="Freeform 4">
            <a:extLst>
              <a:ext uri="{FF2B5EF4-FFF2-40B4-BE49-F238E27FC236}">
                <a16:creationId xmlns:a16="http://schemas.microsoft.com/office/drawing/2014/main" id="{846CCE48-CD93-3707-34D0-755A0C7730CB}"/>
              </a:ext>
            </a:extLst>
          </p:cNvPr>
          <p:cNvSpPr/>
          <p:nvPr/>
        </p:nvSpPr>
        <p:spPr>
          <a:xfrm>
            <a:off x="2828194" y="4457700"/>
            <a:ext cx="2277206" cy="989185"/>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38045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4DE7CF9-F913-3778-70E1-7D0AA54C1F75}"/>
              </a:ext>
            </a:extLst>
          </p:cNvPr>
          <p:cNvSpPr/>
          <p:nvPr/>
        </p:nvSpPr>
        <p:spPr>
          <a:xfrm>
            <a:off x="-86132" y="-2299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4" name="Freeform 3">
            <a:extLst>
              <a:ext uri="{FF2B5EF4-FFF2-40B4-BE49-F238E27FC236}">
                <a16:creationId xmlns:a16="http://schemas.microsoft.com/office/drawing/2014/main" id="{73B16B24-6A82-8F1A-FED0-3DFE64ED2869}"/>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4">
            <a:extLst>
              <a:ext uri="{FF2B5EF4-FFF2-40B4-BE49-F238E27FC236}">
                <a16:creationId xmlns:a16="http://schemas.microsoft.com/office/drawing/2014/main" id="{9DFF0CC2-B523-DA17-9576-503F7B18C804}"/>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A806E175-F6AC-5AC7-2D42-CCF89FFEFC75}"/>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103CE9A-07EF-7717-E2CD-21EE2B6FA375}"/>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74FDBA06-5FAB-58ED-EFDB-B883F98C5D7B}"/>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CB4BC373-13C1-6146-AA77-3EFAD620C120}"/>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D6448AA0-CB95-2CAB-47F9-5BE66D3FD439}"/>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6E28A861-7DA0-9E50-F187-38E8CB80B8A6}"/>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15E440B9-7E8C-D660-4B9E-62A1D359C480}"/>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4" name="Freeform 13">
            <a:extLst>
              <a:ext uri="{FF2B5EF4-FFF2-40B4-BE49-F238E27FC236}">
                <a16:creationId xmlns:a16="http://schemas.microsoft.com/office/drawing/2014/main" id="{467FE46A-15AB-A196-ABE8-B6479A6E341F}"/>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5" name="Freeform 14">
            <a:extLst>
              <a:ext uri="{FF2B5EF4-FFF2-40B4-BE49-F238E27FC236}">
                <a16:creationId xmlns:a16="http://schemas.microsoft.com/office/drawing/2014/main" id="{FEF3B5B9-B171-3A8B-1A77-22F01F500C85}"/>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graphicFrame>
        <p:nvGraphicFramePr>
          <p:cNvPr id="13" name="Content Placeholder 2">
            <a:extLst>
              <a:ext uri="{FF2B5EF4-FFF2-40B4-BE49-F238E27FC236}">
                <a16:creationId xmlns:a16="http://schemas.microsoft.com/office/drawing/2014/main" id="{8C257606-C413-E6B1-B311-39769271E84D}"/>
              </a:ext>
            </a:extLst>
          </p:cNvPr>
          <p:cNvGraphicFramePr>
            <a:graphicFrameLocks noGrp="1"/>
          </p:cNvGraphicFramePr>
          <p:nvPr>
            <p:ph idx="1"/>
            <p:extLst>
              <p:ext uri="{D42A27DB-BD31-4B8C-83A1-F6EECF244321}">
                <p14:modId xmlns:p14="http://schemas.microsoft.com/office/powerpoint/2010/main" val="2891950698"/>
              </p:ext>
            </p:extLst>
          </p:nvPr>
        </p:nvGraphicFramePr>
        <p:xfrm>
          <a:off x="1122128" y="1109466"/>
          <a:ext cx="7338982" cy="742216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18" name="Picture 17" descr="A screenshot of a computer&#10;&#10;Description automatically generated">
            <a:extLst>
              <a:ext uri="{FF2B5EF4-FFF2-40B4-BE49-F238E27FC236}">
                <a16:creationId xmlns:a16="http://schemas.microsoft.com/office/drawing/2014/main" id="{3F2987FB-9F6C-B675-00AC-8D3CE2FF05CF}"/>
              </a:ext>
            </a:extLst>
          </p:cNvPr>
          <p:cNvPicPr>
            <a:picLocks noChangeAspect="1"/>
          </p:cNvPicPr>
          <p:nvPr/>
        </p:nvPicPr>
        <p:blipFill>
          <a:blip r:embed="rId30"/>
          <a:stretch>
            <a:fillRect/>
          </a:stretch>
        </p:blipFill>
        <p:spPr>
          <a:xfrm>
            <a:off x="8688039" y="685800"/>
            <a:ext cx="8609361" cy="8915400"/>
          </a:xfrm>
          <a:prstGeom prst="rect">
            <a:avLst/>
          </a:prstGeom>
        </p:spPr>
      </p:pic>
      <p:sp>
        <p:nvSpPr>
          <p:cNvPr id="19" name="Freeform 18">
            <a:extLst>
              <a:ext uri="{FF2B5EF4-FFF2-40B4-BE49-F238E27FC236}">
                <a16:creationId xmlns:a16="http://schemas.microsoft.com/office/drawing/2014/main" id="{99122C23-0773-3B81-8864-8BEFDA135628}"/>
              </a:ext>
            </a:extLst>
          </p:cNvPr>
          <p:cNvSpPr/>
          <p:nvPr/>
        </p:nvSpPr>
        <p:spPr>
          <a:xfrm>
            <a:off x="9527907" y="878567"/>
            <a:ext cx="7642008" cy="3087529"/>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noFill/>
          <a:ln w="76200">
            <a:solidFill>
              <a:srgbClr val="FF0000"/>
            </a:solidFill>
          </a:ln>
        </p:spPr>
        <p:txBody>
          <a:bodyPr/>
          <a:lstStyle/>
          <a:p>
            <a:endParaRPr lang="en-US"/>
          </a:p>
        </p:txBody>
      </p:sp>
    </p:spTree>
    <p:extLst>
      <p:ext uri="{BB962C8B-B14F-4D97-AF65-F5344CB8AC3E}">
        <p14:creationId xmlns:p14="http://schemas.microsoft.com/office/powerpoint/2010/main" val="999814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67FF-ADB4-218F-4651-004F6EADDFEA}"/>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3C37BE2-7F40-3ABB-6E19-318EBD1DE43B}"/>
              </a:ext>
            </a:extLst>
          </p:cNvPr>
          <p:cNvSpPr/>
          <p:nvPr/>
        </p:nvSpPr>
        <p:spPr>
          <a:xfrm>
            <a:off x="-34087" y="88484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4" name="Freeform 3">
            <a:extLst>
              <a:ext uri="{FF2B5EF4-FFF2-40B4-BE49-F238E27FC236}">
                <a16:creationId xmlns:a16="http://schemas.microsoft.com/office/drawing/2014/main" id="{6842BEFD-41F6-BCFA-B4CA-0780C3118F74}"/>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4">
            <a:extLst>
              <a:ext uri="{FF2B5EF4-FFF2-40B4-BE49-F238E27FC236}">
                <a16:creationId xmlns:a16="http://schemas.microsoft.com/office/drawing/2014/main" id="{AC093F85-E974-2ED5-5A56-145B768551FE}"/>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61AFF3EA-A478-E125-DE74-523731093EFD}"/>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7D1EE6E-990F-5DB7-6AE9-5ECD0CCFA70F}"/>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1DBF955C-C1A3-CBB4-226F-AD615B9018FE}"/>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49BF4D31-16BA-3665-C5C4-EFFC5E0EF250}"/>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70F0CF59-6339-728F-235D-A56CD1885D73}"/>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0BE7EBA0-ACE8-7B31-3F3E-FA5029AF5E0D}"/>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87EEBE0F-E410-8B86-2737-8BF645934C65}"/>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4" name="Freeform 13">
            <a:extLst>
              <a:ext uri="{FF2B5EF4-FFF2-40B4-BE49-F238E27FC236}">
                <a16:creationId xmlns:a16="http://schemas.microsoft.com/office/drawing/2014/main" id="{F199C01B-FF8A-4EC5-2DFF-94BB8669754A}"/>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5" name="Freeform 14">
            <a:extLst>
              <a:ext uri="{FF2B5EF4-FFF2-40B4-BE49-F238E27FC236}">
                <a16:creationId xmlns:a16="http://schemas.microsoft.com/office/drawing/2014/main" id="{7B0C94B0-4E6B-4EC0-AD33-12272FBF59C4}"/>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graphicFrame>
        <p:nvGraphicFramePr>
          <p:cNvPr id="13" name="Content Placeholder 2">
            <a:extLst>
              <a:ext uri="{FF2B5EF4-FFF2-40B4-BE49-F238E27FC236}">
                <a16:creationId xmlns:a16="http://schemas.microsoft.com/office/drawing/2014/main" id="{150C47B1-602E-F59F-91CC-2335A1AFCC22}"/>
              </a:ext>
            </a:extLst>
          </p:cNvPr>
          <p:cNvGraphicFramePr>
            <a:graphicFrameLocks noGrp="1"/>
          </p:cNvGraphicFramePr>
          <p:nvPr>
            <p:ph idx="1"/>
            <p:extLst>
              <p:ext uri="{D42A27DB-BD31-4B8C-83A1-F6EECF244321}">
                <p14:modId xmlns:p14="http://schemas.microsoft.com/office/powerpoint/2010/main" val="406667589"/>
              </p:ext>
            </p:extLst>
          </p:nvPr>
        </p:nvGraphicFramePr>
        <p:xfrm>
          <a:off x="1122128" y="1109466"/>
          <a:ext cx="9832644" cy="742216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18" name="Picture 17" descr="A screenshot of a computer&#10;&#10;Description automatically generated">
            <a:extLst>
              <a:ext uri="{FF2B5EF4-FFF2-40B4-BE49-F238E27FC236}">
                <a16:creationId xmlns:a16="http://schemas.microsoft.com/office/drawing/2014/main" id="{59DA8F2C-9A78-C79A-99BB-162D376C8EAA}"/>
              </a:ext>
            </a:extLst>
          </p:cNvPr>
          <p:cNvPicPr>
            <a:picLocks noChangeAspect="1"/>
          </p:cNvPicPr>
          <p:nvPr/>
        </p:nvPicPr>
        <p:blipFill>
          <a:blip r:embed="rId30"/>
          <a:stretch>
            <a:fillRect/>
          </a:stretch>
        </p:blipFill>
        <p:spPr>
          <a:xfrm>
            <a:off x="10525697" y="894715"/>
            <a:ext cx="8609361" cy="8915400"/>
          </a:xfrm>
          <a:prstGeom prst="rect">
            <a:avLst/>
          </a:prstGeom>
        </p:spPr>
      </p:pic>
    </p:spTree>
    <p:extLst>
      <p:ext uri="{BB962C8B-B14F-4D97-AF65-F5344CB8AC3E}">
        <p14:creationId xmlns:p14="http://schemas.microsoft.com/office/powerpoint/2010/main" val="3298300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EE35-03CA-35B1-314A-FEABF61FA5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BE7C51-56B6-3E17-AC68-5551F02610A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40B61373-5E0C-26C8-5B25-5E044865412F}"/>
              </a:ext>
            </a:extLst>
          </p:cNvPr>
          <p:cNvSpPr/>
          <p:nvPr/>
        </p:nvSpPr>
        <p:spPr>
          <a:xfrm>
            <a:off x="498208" y="1997932"/>
            <a:ext cx="17408792" cy="855576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dirty="0"/>
          </a:p>
        </p:txBody>
      </p:sp>
      <p:sp>
        <p:nvSpPr>
          <p:cNvPr id="5" name="TextBox 5">
            <a:extLst>
              <a:ext uri="{FF2B5EF4-FFF2-40B4-BE49-F238E27FC236}">
                <a16:creationId xmlns:a16="http://schemas.microsoft.com/office/drawing/2014/main" id="{75A5D6D9-EA4E-1C4D-DC63-EC2A2AC037DF}"/>
              </a:ext>
            </a:extLst>
          </p:cNvPr>
          <p:cNvSpPr txBox="1"/>
          <p:nvPr/>
        </p:nvSpPr>
        <p:spPr>
          <a:xfrm>
            <a:off x="3412277" y="597562"/>
            <a:ext cx="11761411" cy="1247970"/>
          </a:xfrm>
          <a:prstGeom prst="rect">
            <a:avLst/>
          </a:prstGeom>
        </p:spPr>
        <p:txBody>
          <a:bodyPr wrap="square" lIns="0" tIns="0" rIns="0" bIns="0" rtlCol="0" anchor="t">
            <a:spAutoFit/>
          </a:bodyPr>
          <a:lstStyle/>
          <a:p>
            <a:pPr marL="0" lvl="0" indent="0" algn="ctr">
              <a:lnSpc>
                <a:spcPts val="9600"/>
              </a:lnSpc>
            </a:pPr>
            <a:r>
              <a:rPr lang="en-US" sz="10000" spc="-600" dirty="0">
                <a:solidFill>
                  <a:srgbClr val="0B4E7C"/>
                </a:solidFill>
                <a:latin typeface="Rustic Printed"/>
              </a:rPr>
              <a:t>Course Programming Order</a:t>
            </a:r>
          </a:p>
        </p:txBody>
      </p:sp>
      <p:sp>
        <p:nvSpPr>
          <p:cNvPr id="6" name="TextBox 6">
            <a:extLst>
              <a:ext uri="{FF2B5EF4-FFF2-40B4-BE49-F238E27FC236}">
                <a16:creationId xmlns:a16="http://schemas.microsoft.com/office/drawing/2014/main" id="{F5B19DB5-30E4-ABA8-6A1D-D4F102847C9C}"/>
              </a:ext>
            </a:extLst>
          </p:cNvPr>
          <p:cNvSpPr txBox="1"/>
          <p:nvPr/>
        </p:nvSpPr>
        <p:spPr>
          <a:xfrm>
            <a:off x="1295400" y="2485807"/>
            <a:ext cx="16230600" cy="6625853"/>
          </a:xfrm>
          <a:prstGeom prst="rect">
            <a:avLst/>
          </a:prstGeom>
        </p:spPr>
        <p:txBody>
          <a:bodyPr wrap="square" lIns="0" tIns="0" rIns="0" bIns="0" rtlCol="0" anchor="t">
            <a:spAutoFit/>
          </a:bodyPr>
          <a:lstStyle/>
          <a:p>
            <a:pPr marL="914400" lvl="0" indent="-914400">
              <a:spcBef>
                <a:spcPct val="0"/>
              </a:spcBef>
              <a:buAutoNum type="arabicPeriod"/>
            </a:pPr>
            <a:r>
              <a:rPr lang="en-US" sz="5500" u="none" strike="noStrike" spc="-150" dirty="0">
                <a:solidFill>
                  <a:srgbClr val="FFFFFF"/>
                </a:solidFill>
                <a:latin typeface="Rustic Printed"/>
              </a:rPr>
              <a:t>Program planning presentation (today)</a:t>
            </a:r>
          </a:p>
          <a:p>
            <a:pPr marL="914400" lvl="0" indent="-914400">
              <a:spcBef>
                <a:spcPct val="0"/>
              </a:spcBef>
              <a:buAutoNum type="arabicPeriod"/>
            </a:pPr>
            <a:r>
              <a:rPr lang="en-US" sz="5500" u="none" strike="noStrike" spc="-150" dirty="0">
                <a:solidFill>
                  <a:srgbClr val="FFFFFF"/>
                </a:solidFill>
                <a:latin typeface="Rustic Printed"/>
              </a:rPr>
              <a:t>Learning what courses are avai</a:t>
            </a:r>
            <a:r>
              <a:rPr lang="en-US" sz="5500" spc="-150" dirty="0">
                <a:solidFill>
                  <a:srgbClr val="FFFFFF"/>
                </a:solidFill>
                <a:latin typeface="Rustic Printed"/>
              </a:rPr>
              <a:t>lable (through the course selection guide found online)</a:t>
            </a:r>
          </a:p>
          <a:p>
            <a:pPr marL="914400" lvl="0" indent="-914400">
              <a:lnSpc>
                <a:spcPts val="5280"/>
              </a:lnSpc>
              <a:spcBef>
                <a:spcPct val="0"/>
              </a:spcBef>
              <a:buAutoNum type="arabicPeriod"/>
            </a:pPr>
            <a:r>
              <a:rPr lang="en-US" sz="5500" u="none" strike="noStrike" spc="-150" dirty="0">
                <a:solidFill>
                  <a:srgbClr val="FFFFFF"/>
                </a:solidFill>
                <a:latin typeface="Rustic Printed"/>
              </a:rPr>
              <a:t>Ensure your </a:t>
            </a:r>
            <a:r>
              <a:rPr lang="en-US" sz="5500" u="none" strike="noStrike" spc="-150" dirty="0" err="1">
                <a:solidFill>
                  <a:srgbClr val="FFFFFF"/>
                </a:solidFill>
                <a:latin typeface="Rustic Printed"/>
              </a:rPr>
              <a:t>MyEd</a:t>
            </a:r>
            <a:r>
              <a:rPr lang="en-US" sz="5500" u="none" strike="noStrike" spc="-150" dirty="0">
                <a:solidFill>
                  <a:srgbClr val="FFFFFF"/>
                </a:solidFill>
                <a:latin typeface="Rustic Printed"/>
              </a:rPr>
              <a:t> password works prior to course selection day. </a:t>
            </a:r>
          </a:p>
          <a:p>
            <a:pPr marL="914400" lvl="0" indent="-914400">
              <a:lnSpc>
                <a:spcPts val="5280"/>
              </a:lnSpc>
              <a:spcBef>
                <a:spcPct val="0"/>
              </a:spcBef>
              <a:buAutoNum type="arabicPeriod"/>
            </a:pPr>
            <a:r>
              <a:rPr lang="en-US" sz="5500" spc="-150" dirty="0">
                <a:solidFill>
                  <a:srgbClr val="FFFFFF"/>
                </a:solidFill>
                <a:latin typeface="Rustic Printed"/>
              </a:rPr>
              <a:t>Course selection days Jan 26 &amp; 27</a:t>
            </a:r>
            <a:r>
              <a:rPr lang="en-US" sz="5500" spc="-150" baseline="30000" dirty="0">
                <a:solidFill>
                  <a:srgbClr val="FFFFFF"/>
                </a:solidFill>
                <a:latin typeface="Rustic Printed"/>
              </a:rPr>
              <a:t>th</a:t>
            </a:r>
            <a:r>
              <a:rPr lang="en-US" sz="5500" spc="-150" dirty="0">
                <a:solidFill>
                  <a:srgbClr val="FFFFFF"/>
                </a:solidFill>
                <a:latin typeface="Rustic Printed"/>
              </a:rPr>
              <a:t> in Williams Lounge</a:t>
            </a:r>
          </a:p>
          <a:p>
            <a:pPr marL="914400" lvl="0" indent="-914400">
              <a:lnSpc>
                <a:spcPts val="5280"/>
              </a:lnSpc>
              <a:spcBef>
                <a:spcPct val="0"/>
              </a:spcBef>
              <a:buAutoNum type="arabicPeriod"/>
            </a:pPr>
            <a:r>
              <a:rPr lang="en-US" sz="5500" u="none" strike="noStrike" spc="-150" dirty="0">
                <a:solidFill>
                  <a:srgbClr val="FFFFFF"/>
                </a:solidFill>
                <a:latin typeface="Rustic Printed"/>
              </a:rPr>
              <a:t>Course request </a:t>
            </a:r>
            <a:r>
              <a:rPr lang="en-US" sz="5500" i="1" u="none" strike="noStrike" spc="-150" dirty="0">
                <a:solidFill>
                  <a:srgbClr val="FFFFFF"/>
                </a:solidFill>
                <a:latin typeface="Rustic Printed"/>
              </a:rPr>
              <a:t>verification </a:t>
            </a:r>
            <a:r>
              <a:rPr lang="en-US" sz="5500" u="none" strike="noStrike" spc="-150" dirty="0">
                <a:solidFill>
                  <a:srgbClr val="FFFFFF"/>
                </a:solidFill>
                <a:latin typeface="Rustic Printed"/>
              </a:rPr>
              <a:t>forms will be sent</a:t>
            </a:r>
          </a:p>
          <a:p>
            <a:pPr marL="914400" lvl="0" indent="-914400">
              <a:lnSpc>
                <a:spcPts val="5280"/>
              </a:lnSpc>
              <a:spcBef>
                <a:spcPct val="0"/>
              </a:spcBef>
              <a:buAutoNum type="arabicPeriod"/>
            </a:pPr>
            <a:r>
              <a:rPr lang="en-US" sz="5500" spc="-150" dirty="0">
                <a:solidFill>
                  <a:srgbClr val="FFFFFF"/>
                </a:solidFill>
                <a:latin typeface="Rustic Printed"/>
              </a:rPr>
              <a:t>Opportunity to change requests will occur later in the spring.</a:t>
            </a:r>
            <a:endParaRPr lang="en-US" sz="5500" u="none" strike="noStrike" spc="-150" dirty="0">
              <a:solidFill>
                <a:srgbClr val="FFFFFF"/>
              </a:solidFill>
              <a:latin typeface="Rustic Printed"/>
            </a:endParaRPr>
          </a:p>
        </p:txBody>
      </p:sp>
    </p:spTree>
    <p:extLst>
      <p:ext uri="{BB962C8B-B14F-4D97-AF65-F5344CB8AC3E}">
        <p14:creationId xmlns:p14="http://schemas.microsoft.com/office/powerpoint/2010/main" val="1669172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TextBox 5"/>
          <p:cNvSpPr txBox="1"/>
          <p:nvPr/>
        </p:nvSpPr>
        <p:spPr>
          <a:xfrm>
            <a:off x="5157161" y="1818354"/>
            <a:ext cx="7973677" cy="6764592"/>
          </a:xfrm>
          <a:prstGeom prst="rect">
            <a:avLst/>
          </a:prstGeom>
        </p:spPr>
        <p:txBody>
          <a:bodyPr lIns="0" tIns="0" rIns="0" bIns="0" rtlCol="0" anchor="t">
            <a:spAutoFit/>
          </a:bodyPr>
          <a:lstStyle/>
          <a:p>
            <a:pPr marL="0" lvl="0" indent="0" algn="ctr">
              <a:lnSpc>
                <a:spcPts val="15866"/>
              </a:lnSpc>
            </a:pPr>
            <a:r>
              <a:rPr lang="en-US" sz="18888" spc="-1133">
                <a:solidFill>
                  <a:srgbClr val="0B4E7C"/>
                </a:solidFill>
                <a:latin typeface="Rustic Printed"/>
              </a:rPr>
              <a:t>THANK YOU VERY MUCH!</a:t>
            </a:r>
          </a:p>
        </p:txBody>
      </p:sp>
      <p:sp>
        <p:nvSpPr>
          <p:cNvPr id="6" name="Freeform 6"/>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3" name="Freeform 13"/>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4" name="Freeform 14"/>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15" name="Freeform 15"/>
          <p:cNvSpPr/>
          <p:nvPr/>
        </p:nvSpPr>
        <p:spPr>
          <a:xfrm rot="3439542">
            <a:off x="12477745" y="2571123"/>
            <a:ext cx="2770524" cy="1664799"/>
          </a:xfrm>
          <a:custGeom>
            <a:avLst/>
            <a:gdLst/>
            <a:ahLst/>
            <a:cxnLst/>
            <a:rect l="l" t="t" r="r" b="b"/>
            <a:pathLst>
              <a:path w="2770524" h="1664799">
                <a:moveTo>
                  <a:pt x="0" y="0"/>
                </a:moveTo>
                <a:lnTo>
                  <a:pt x="2770524" y="0"/>
                </a:lnTo>
                <a:lnTo>
                  <a:pt x="2770524" y="1664800"/>
                </a:lnTo>
                <a:lnTo>
                  <a:pt x="0" y="166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rot="-7235282">
            <a:off x="3033323" y="6293225"/>
            <a:ext cx="2770524" cy="1664799"/>
          </a:xfrm>
          <a:custGeom>
            <a:avLst/>
            <a:gdLst/>
            <a:ahLst/>
            <a:cxnLst/>
            <a:rect l="l" t="t" r="r" b="b"/>
            <a:pathLst>
              <a:path w="2770524" h="1664799">
                <a:moveTo>
                  <a:pt x="0" y="0"/>
                </a:moveTo>
                <a:lnTo>
                  <a:pt x="2770524" y="0"/>
                </a:lnTo>
                <a:lnTo>
                  <a:pt x="2770524" y="1664799"/>
                </a:lnTo>
                <a:lnTo>
                  <a:pt x="0" y="166479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flipH="1">
            <a:off x="4270593" y="2757734"/>
            <a:ext cx="1198548" cy="1291578"/>
          </a:xfrm>
          <a:custGeom>
            <a:avLst/>
            <a:gdLst/>
            <a:ahLst/>
            <a:cxnLst/>
            <a:rect l="l" t="t" r="r" b="b"/>
            <a:pathLst>
              <a:path w="1198548" h="1291578">
                <a:moveTo>
                  <a:pt x="1198548" y="0"/>
                </a:moveTo>
                <a:lnTo>
                  <a:pt x="0" y="0"/>
                </a:lnTo>
                <a:lnTo>
                  <a:pt x="0" y="1291578"/>
                </a:lnTo>
                <a:lnTo>
                  <a:pt x="1198548" y="1291578"/>
                </a:lnTo>
                <a:lnTo>
                  <a:pt x="1198548"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US"/>
          </a:p>
        </p:txBody>
      </p:sp>
      <p:sp>
        <p:nvSpPr>
          <p:cNvPr id="18" name="Freeform 18"/>
          <p:cNvSpPr/>
          <p:nvPr/>
        </p:nvSpPr>
        <p:spPr>
          <a:xfrm>
            <a:off x="12722864" y="6511304"/>
            <a:ext cx="1140143" cy="1228640"/>
          </a:xfrm>
          <a:custGeom>
            <a:avLst/>
            <a:gdLst/>
            <a:ahLst/>
            <a:cxnLst/>
            <a:rect l="l" t="t" r="r" b="b"/>
            <a:pathLst>
              <a:path w="1140143" h="1228640">
                <a:moveTo>
                  <a:pt x="0" y="0"/>
                </a:moveTo>
                <a:lnTo>
                  <a:pt x="1140143" y="0"/>
                </a:lnTo>
                <a:lnTo>
                  <a:pt x="1140143" y="1228640"/>
                </a:lnTo>
                <a:lnTo>
                  <a:pt x="0" y="1228640"/>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7C23-AADF-88CB-C2CB-4622DD4768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8E66CB-E3AE-A612-0B39-498D163D9140}"/>
              </a:ext>
            </a:extLst>
          </p:cNvPr>
          <p:cNvSpPr/>
          <p:nvPr/>
        </p:nvSpPr>
        <p:spPr>
          <a:xfrm>
            <a:off x="0" y="8798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25DA43BA-BCD8-80A6-0985-8EC876C30820}"/>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a:extLst>
              <a:ext uri="{FF2B5EF4-FFF2-40B4-BE49-F238E27FC236}">
                <a16:creationId xmlns:a16="http://schemas.microsoft.com/office/drawing/2014/main" id="{E5DB571B-347E-F5FE-78E6-EC7216728EE9}"/>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TextBox 5">
            <a:extLst>
              <a:ext uri="{FF2B5EF4-FFF2-40B4-BE49-F238E27FC236}">
                <a16:creationId xmlns:a16="http://schemas.microsoft.com/office/drawing/2014/main" id="{8AF30B08-1BBC-D510-2DA9-3584F5F165AB}"/>
              </a:ext>
            </a:extLst>
          </p:cNvPr>
          <p:cNvSpPr txBox="1"/>
          <p:nvPr/>
        </p:nvSpPr>
        <p:spPr>
          <a:xfrm>
            <a:off x="-1044801" y="1674122"/>
            <a:ext cx="20550651" cy="1384995"/>
          </a:xfrm>
          <a:prstGeom prst="rect">
            <a:avLst/>
          </a:prstGeom>
        </p:spPr>
        <p:txBody>
          <a:bodyPr wrap="square" lIns="0" tIns="0" rIns="0" bIns="0" rtlCol="0" anchor="t">
            <a:spAutoFit/>
          </a:bodyPr>
          <a:lstStyle/>
          <a:p>
            <a:pPr marL="0" lvl="0" indent="0" algn="ctr"/>
            <a:r>
              <a:rPr lang="en-US" sz="9000" spc="-150" dirty="0">
                <a:solidFill>
                  <a:srgbClr val="0070C0"/>
                </a:solidFill>
                <a:latin typeface="Rustic Printed"/>
              </a:rPr>
              <a:t>What is the purpose of this assembly?</a:t>
            </a:r>
          </a:p>
        </p:txBody>
      </p:sp>
      <p:sp>
        <p:nvSpPr>
          <p:cNvPr id="6" name="Freeform 6">
            <a:extLst>
              <a:ext uri="{FF2B5EF4-FFF2-40B4-BE49-F238E27FC236}">
                <a16:creationId xmlns:a16="http://schemas.microsoft.com/office/drawing/2014/main" id="{375D2E5F-7A66-B396-981F-6BEEDAD55B73}"/>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B4DC8532-539E-4307-2080-F7698C9B2382}"/>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7194D9B9-219C-E701-7A35-8673A87B06C8}"/>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22501027-6370-D522-55CF-BD2FA7BAD18D}"/>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F5CE5D8D-2828-03F3-FB66-05FD8BB190E5}"/>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8921A094-0DAB-A751-728A-73410C42FC2A}"/>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DE717C88-033A-8492-4556-FA77000DF5BF}"/>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22F5EEA8-7121-EF52-47AD-F8A09EF32E3D}"/>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4" name="Freeform 14">
            <a:extLst>
              <a:ext uri="{FF2B5EF4-FFF2-40B4-BE49-F238E27FC236}">
                <a16:creationId xmlns:a16="http://schemas.microsoft.com/office/drawing/2014/main" id="{3196B12F-419F-8AB9-DBFB-D15CD36F9242}"/>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15" name="TextBox 5">
            <a:extLst>
              <a:ext uri="{FF2B5EF4-FFF2-40B4-BE49-F238E27FC236}">
                <a16:creationId xmlns:a16="http://schemas.microsoft.com/office/drawing/2014/main" id="{ED475A77-9301-287D-8301-99A21A3687D5}"/>
              </a:ext>
            </a:extLst>
          </p:cNvPr>
          <p:cNvSpPr txBox="1"/>
          <p:nvPr/>
        </p:nvSpPr>
        <p:spPr>
          <a:xfrm>
            <a:off x="1817146" y="3297114"/>
            <a:ext cx="15692724" cy="4385816"/>
          </a:xfrm>
          <a:prstGeom prst="rect">
            <a:avLst/>
          </a:prstGeom>
        </p:spPr>
        <p:txBody>
          <a:bodyPr wrap="square" lIns="0" tIns="0" rIns="0" bIns="0" rtlCol="0" anchor="t">
            <a:spAutoFit/>
          </a:bodyPr>
          <a:lstStyle/>
          <a:p>
            <a:pPr marL="1143000" lvl="0" indent="-1143000">
              <a:buFont typeface="Arial" panose="020B0604020202020204" pitchFamily="34" charset="0"/>
              <a:buChar char="•"/>
            </a:pPr>
            <a:r>
              <a:rPr lang="en-US" sz="5700" spc="-150" dirty="0">
                <a:latin typeface="Rustic Printed"/>
              </a:rPr>
              <a:t>To understand the course selection process at SLSS</a:t>
            </a:r>
          </a:p>
          <a:p>
            <a:pPr marL="1143000" indent="-1143000">
              <a:buFont typeface="Arial" panose="020B0604020202020204" pitchFamily="34" charset="0"/>
              <a:buChar char="•"/>
            </a:pPr>
            <a:r>
              <a:rPr lang="en-US" sz="5700" spc="-150" dirty="0">
                <a:latin typeface="Rustic Printed"/>
              </a:rPr>
              <a:t>Gain an understanding of what graduation means/looks like/when graduation pathway starts</a:t>
            </a:r>
          </a:p>
          <a:p>
            <a:pPr marL="1143000" indent="-1143000">
              <a:buFont typeface="Arial" panose="020B0604020202020204" pitchFamily="34" charset="0"/>
              <a:buChar char="•"/>
            </a:pPr>
            <a:r>
              <a:rPr lang="en-US" sz="5700" spc="-150" dirty="0">
                <a:latin typeface="Rustic Printed"/>
              </a:rPr>
              <a:t>Learn where to find the courses being offered at SLSS</a:t>
            </a:r>
          </a:p>
          <a:p>
            <a:pPr marL="1143000" lvl="0" indent="-1143000">
              <a:buFont typeface="Arial" panose="020B0604020202020204" pitchFamily="34" charset="0"/>
              <a:buChar char="•"/>
            </a:pPr>
            <a:r>
              <a:rPr lang="en-US" sz="5700" spc="-150" dirty="0">
                <a:latin typeface="Rustic Printed"/>
              </a:rPr>
              <a:t>How to select your courses</a:t>
            </a:r>
          </a:p>
        </p:txBody>
      </p:sp>
    </p:spTree>
    <p:extLst>
      <p:ext uri="{BB962C8B-B14F-4D97-AF65-F5344CB8AC3E}">
        <p14:creationId xmlns:p14="http://schemas.microsoft.com/office/powerpoint/2010/main" val="290847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EAAA-F0A8-F852-1A21-05271F5944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CBB88F-D68E-AB35-9029-9A90EC33ED72}"/>
              </a:ext>
            </a:extLst>
          </p:cNvPr>
          <p:cNvSpPr/>
          <p:nvPr/>
        </p:nvSpPr>
        <p:spPr>
          <a:xfrm>
            <a:off x="0" y="8798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sp>
        <p:nvSpPr>
          <p:cNvPr id="3" name="Freeform 3">
            <a:extLst>
              <a:ext uri="{FF2B5EF4-FFF2-40B4-BE49-F238E27FC236}">
                <a16:creationId xmlns:a16="http://schemas.microsoft.com/office/drawing/2014/main" id="{3FCE5083-F574-530F-93CD-3689BF54E5A3}"/>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a:extLst>
              <a:ext uri="{FF2B5EF4-FFF2-40B4-BE49-F238E27FC236}">
                <a16:creationId xmlns:a16="http://schemas.microsoft.com/office/drawing/2014/main" id="{EF5A65B3-1585-E722-3C8E-276E48E7D3E3}"/>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5" name="TextBox 5">
            <a:extLst>
              <a:ext uri="{FF2B5EF4-FFF2-40B4-BE49-F238E27FC236}">
                <a16:creationId xmlns:a16="http://schemas.microsoft.com/office/drawing/2014/main" id="{9AC78098-1F23-DDCF-99BA-E2C56F47A87F}"/>
              </a:ext>
            </a:extLst>
          </p:cNvPr>
          <p:cNvSpPr txBox="1"/>
          <p:nvPr/>
        </p:nvSpPr>
        <p:spPr>
          <a:xfrm>
            <a:off x="1264852" y="3537214"/>
            <a:ext cx="15758295" cy="4616648"/>
          </a:xfrm>
          <a:prstGeom prst="rect">
            <a:avLst/>
          </a:prstGeom>
        </p:spPr>
        <p:txBody>
          <a:bodyPr wrap="square" lIns="0" tIns="0" rIns="0" bIns="0" rtlCol="0" anchor="t">
            <a:spAutoFit/>
          </a:bodyPr>
          <a:lstStyle/>
          <a:p>
            <a:pPr marL="0" lvl="0" indent="0" algn="ctr"/>
            <a:r>
              <a:rPr lang="en-US" sz="10000" spc="-150" dirty="0">
                <a:solidFill>
                  <a:srgbClr val="0070C0"/>
                </a:solidFill>
                <a:latin typeface="Rustic Printed"/>
              </a:rPr>
              <a:t>A large number of fish or aquatic animals of one kind swimming together. </a:t>
            </a:r>
          </a:p>
        </p:txBody>
      </p:sp>
      <p:sp>
        <p:nvSpPr>
          <p:cNvPr id="6" name="Freeform 6">
            <a:extLst>
              <a:ext uri="{FF2B5EF4-FFF2-40B4-BE49-F238E27FC236}">
                <a16:creationId xmlns:a16="http://schemas.microsoft.com/office/drawing/2014/main" id="{7FBD9C43-1C61-2CDD-D5EA-12E913DE47AC}"/>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52AD69F-493C-9ACE-30FD-A051279ADF0F}"/>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3CF53EC9-14F7-73B3-E032-E505F025352D}"/>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8BB988F4-159A-4DCB-1344-B2E21A76584A}"/>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D8A21BC8-AF10-014B-1607-A9914E05F8E9}"/>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1341DF0F-2343-B2EA-5BB0-3B3B3237C615}"/>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6D261EC8-DFEF-2CFE-9E6D-0B467F836E43}"/>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F8F33BCA-D432-19C6-BAC2-AF2CA2FEAB36}"/>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a:p>
        </p:txBody>
      </p:sp>
      <p:sp>
        <p:nvSpPr>
          <p:cNvPr id="14" name="Freeform 14">
            <a:extLst>
              <a:ext uri="{FF2B5EF4-FFF2-40B4-BE49-F238E27FC236}">
                <a16:creationId xmlns:a16="http://schemas.microsoft.com/office/drawing/2014/main" id="{687C781B-1B9D-6BDC-E411-505380FA4598}"/>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a:p>
        </p:txBody>
      </p:sp>
      <p:sp>
        <p:nvSpPr>
          <p:cNvPr id="16" name="TextBox 15">
            <a:extLst>
              <a:ext uri="{FF2B5EF4-FFF2-40B4-BE49-F238E27FC236}">
                <a16:creationId xmlns:a16="http://schemas.microsoft.com/office/drawing/2014/main" id="{5FE90BFD-8879-2066-E07F-CAD9A6B251B6}"/>
              </a:ext>
            </a:extLst>
          </p:cNvPr>
          <p:cNvSpPr txBox="1"/>
          <p:nvPr/>
        </p:nvSpPr>
        <p:spPr>
          <a:xfrm>
            <a:off x="1229708" y="1109466"/>
            <a:ext cx="11685722" cy="2400657"/>
          </a:xfrm>
          <a:prstGeom prst="rect">
            <a:avLst/>
          </a:prstGeom>
          <a:noFill/>
        </p:spPr>
        <p:txBody>
          <a:bodyPr wrap="square">
            <a:spAutoFit/>
          </a:bodyPr>
          <a:lstStyle/>
          <a:p>
            <a:r>
              <a:rPr lang="en-US" sz="15000" spc="-150" dirty="0">
                <a:latin typeface="Rustic Printed"/>
              </a:rPr>
              <a:t>SCHOOL:</a:t>
            </a:r>
            <a:endParaRPr lang="en-US" sz="15000" dirty="0"/>
          </a:p>
        </p:txBody>
      </p:sp>
    </p:spTree>
    <p:extLst>
      <p:ext uri="{BB962C8B-B14F-4D97-AF65-F5344CB8AC3E}">
        <p14:creationId xmlns:p14="http://schemas.microsoft.com/office/powerpoint/2010/main" val="28279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grpSp>
        <p:nvGrpSpPr>
          <p:cNvPr id="3" name="Group 3"/>
          <p:cNvGrpSpPr/>
          <p:nvPr/>
        </p:nvGrpSpPr>
        <p:grpSpPr>
          <a:xfrm>
            <a:off x="1028700" y="190458"/>
            <a:ext cx="16230600" cy="9677400"/>
            <a:chOff x="0" y="0"/>
            <a:chExt cx="4274726" cy="2167467"/>
          </a:xfrm>
        </p:grpSpPr>
        <p:sp>
          <p:nvSpPr>
            <p:cNvPr id="4" name="Freeform 4"/>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125146" y="1169722"/>
            <a:ext cx="13739743" cy="1247970"/>
          </a:xfrm>
          <a:prstGeom prst="rect">
            <a:avLst/>
          </a:prstGeom>
        </p:spPr>
        <p:txBody>
          <a:bodyPr wrap="square" lIns="0" tIns="0" rIns="0" bIns="0" rtlCol="0" anchor="t">
            <a:spAutoFit/>
          </a:bodyPr>
          <a:lstStyle/>
          <a:p>
            <a:pPr marL="0" lvl="0" indent="0" algn="ctr">
              <a:lnSpc>
                <a:spcPts val="9600"/>
              </a:lnSpc>
            </a:pPr>
            <a:r>
              <a:rPr lang="en-US" sz="10000" spc="-600" dirty="0">
                <a:solidFill>
                  <a:schemeClr val="bg1"/>
                </a:solidFill>
                <a:latin typeface="Rustic Printed"/>
              </a:rPr>
              <a:t>What does grade 9 look like?</a:t>
            </a:r>
          </a:p>
        </p:txBody>
      </p:sp>
      <p:sp>
        <p:nvSpPr>
          <p:cNvPr id="9" name="Freeform 4">
            <a:extLst>
              <a:ext uri="{FF2B5EF4-FFF2-40B4-BE49-F238E27FC236}">
                <a16:creationId xmlns:a16="http://schemas.microsoft.com/office/drawing/2014/main" id="{156ACD28-B9B3-F5E9-8B71-7C81DDF86802}"/>
              </a:ext>
            </a:extLst>
          </p:cNvPr>
          <p:cNvSpPr/>
          <p:nvPr/>
        </p:nvSpPr>
        <p:spPr>
          <a:xfrm>
            <a:off x="9777635" y="3126732"/>
            <a:ext cx="6940374" cy="6132766"/>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p>
        </p:txBody>
      </p:sp>
      <p:sp>
        <p:nvSpPr>
          <p:cNvPr id="11" name="TextBox 8">
            <a:extLst>
              <a:ext uri="{FF2B5EF4-FFF2-40B4-BE49-F238E27FC236}">
                <a16:creationId xmlns:a16="http://schemas.microsoft.com/office/drawing/2014/main" id="{B7107F17-60A7-31F9-F65C-AF29DCC8EA0D}"/>
              </a:ext>
            </a:extLst>
          </p:cNvPr>
          <p:cNvSpPr txBox="1"/>
          <p:nvPr/>
        </p:nvSpPr>
        <p:spPr>
          <a:xfrm>
            <a:off x="10289725" y="3965740"/>
            <a:ext cx="5916193" cy="4050981"/>
          </a:xfrm>
          <a:prstGeom prst="rect">
            <a:avLst/>
          </a:prstGeom>
        </p:spPr>
        <p:txBody>
          <a:bodyPr wrap="square" lIns="0" tIns="0" rIns="0" bIns="0" rtlCol="0" anchor="t">
            <a:spAutoFit/>
          </a:bodyPr>
          <a:lstStyle/>
          <a:p>
            <a:pPr marL="0" lvl="0" indent="0" algn="ctr">
              <a:lnSpc>
                <a:spcPts val="5280"/>
              </a:lnSpc>
              <a:spcBef>
                <a:spcPct val="0"/>
              </a:spcBef>
            </a:pPr>
            <a:endParaRPr lang="en-US" sz="5500" spc="-150" dirty="0">
              <a:solidFill>
                <a:srgbClr val="FFFFFF"/>
              </a:solidFill>
              <a:latin typeface="Rustic Printed"/>
            </a:endParaRPr>
          </a:p>
          <a:p>
            <a:pPr lvl="0">
              <a:lnSpc>
                <a:spcPts val="5280"/>
              </a:lnSpc>
              <a:spcBef>
                <a:spcPct val="0"/>
              </a:spcBef>
            </a:pPr>
            <a:r>
              <a:rPr lang="en-US" sz="4400" spc="-150" dirty="0">
                <a:solidFill>
                  <a:srgbClr val="FFFFFF"/>
                </a:solidFill>
                <a:latin typeface="Rustic Printed"/>
              </a:rPr>
              <a:t>Your elective courses can be a grade 9 or 10 level course. They can be from the </a:t>
            </a:r>
            <a:r>
              <a:rPr lang="en-US" sz="4400" i="1" spc="-150" dirty="0">
                <a:solidFill>
                  <a:srgbClr val="FFFFFF"/>
                </a:solidFill>
                <a:latin typeface="Rustic Printed"/>
              </a:rPr>
              <a:t>Fine Arts, ADST, or Modern Languages</a:t>
            </a:r>
            <a:r>
              <a:rPr lang="en-US" sz="4400" spc="-150" dirty="0">
                <a:solidFill>
                  <a:srgbClr val="FFFFFF"/>
                </a:solidFill>
                <a:latin typeface="Rustic Printed"/>
              </a:rPr>
              <a:t> departments.</a:t>
            </a:r>
            <a:endParaRPr lang="en-US" sz="4400" u="none" strike="noStrike" spc="-150" dirty="0">
              <a:solidFill>
                <a:srgbClr val="FFFFFF"/>
              </a:solidFill>
              <a:latin typeface="Rustic Printed"/>
            </a:endParaRPr>
          </a:p>
        </p:txBody>
      </p:sp>
      <p:sp>
        <p:nvSpPr>
          <p:cNvPr id="12" name="Freeform 4">
            <a:extLst>
              <a:ext uri="{FF2B5EF4-FFF2-40B4-BE49-F238E27FC236}">
                <a16:creationId xmlns:a16="http://schemas.microsoft.com/office/drawing/2014/main" id="{EB90868B-27DF-2E6D-8B41-3114058F4617}"/>
              </a:ext>
            </a:extLst>
          </p:cNvPr>
          <p:cNvSpPr/>
          <p:nvPr/>
        </p:nvSpPr>
        <p:spPr>
          <a:xfrm>
            <a:off x="1676400" y="3126732"/>
            <a:ext cx="7698957" cy="6132766"/>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0" name="TextBox 6">
            <a:extLst>
              <a:ext uri="{FF2B5EF4-FFF2-40B4-BE49-F238E27FC236}">
                <a16:creationId xmlns:a16="http://schemas.microsoft.com/office/drawing/2014/main" id="{6E761A2D-E69A-7BF9-1464-3B53E3D66B6E}"/>
              </a:ext>
            </a:extLst>
          </p:cNvPr>
          <p:cNvSpPr txBox="1"/>
          <p:nvPr/>
        </p:nvSpPr>
        <p:spPr>
          <a:xfrm>
            <a:off x="2212558" y="4054980"/>
            <a:ext cx="8191500" cy="4757713"/>
          </a:xfrm>
          <a:prstGeom prst="rect">
            <a:avLst/>
          </a:prstGeom>
        </p:spPr>
        <p:txBody>
          <a:bodyPr wrap="square" lIns="0" tIns="0" rIns="0" bIns="0" rtlCol="0" anchor="t">
            <a:spAutoFit/>
          </a:bodyPr>
          <a:lstStyle/>
          <a:p>
            <a:pPr lvl="0">
              <a:lnSpc>
                <a:spcPts val="5280"/>
              </a:lnSpc>
              <a:spcBef>
                <a:spcPct val="0"/>
              </a:spcBef>
            </a:pPr>
            <a:r>
              <a:rPr lang="en-US" sz="5000" spc="-150" dirty="0">
                <a:solidFill>
                  <a:srgbClr val="FFFFFF"/>
                </a:solidFill>
                <a:latin typeface="Rustic Printed"/>
              </a:rPr>
              <a:t>	</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English Language Arts 9</a:t>
            </a:r>
          </a:p>
          <a:p>
            <a:pPr marL="742950" lvl="0" indent="-742950">
              <a:lnSpc>
                <a:spcPts val="5280"/>
              </a:lnSpc>
              <a:spcBef>
                <a:spcPct val="0"/>
              </a:spcBef>
              <a:buFont typeface="+mj-lt"/>
              <a:buAutoNum type="arabicPeriod"/>
            </a:pPr>
            <a:r>
              <a:rPr lang="en-US" sz="5000" spc="-150" dirty="0">
                <a:solidFill>
                  <a:srgbClr val="FFFFFF"/>
                </a:solidFill>
                <a:latin typeface="Rustic Printed"/>
              </a:rPr>
              <a:t>Math 9</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Science 9</a:t>
            </a:r>
          </a:p>
          <a:p>
            <a:pPr marL="742950" lvl="0" indent="-742950">
              <a:lnSpc>
                <a:spcPts val="5280"/>
              </a:lnSpc>
              <a:spcBef>
                <a:spcPct val="0"/>
              </a:spcBef>
              <a:buFont typeface="+mj-lt"/>
              <a:buAutoNum type="arabicPeriod"/>
            </a:pPr>
            <a:r>
              <a:rPr lang="en-US" sz="5000" spc="-150" dirty="0">
                <a:solidFill>
                  <a:srgbClr val="FFFFFF"/>
                </a:solidFill>
                <a:latin typeface="Rustic Printed"/>
              </a:rPr>
              <a:t>Social Studies 9</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Physical &amp; Health </a:t>
            </a:r>
          </a:p>
          <a:p>
            <a:pPr lvl="0">
              <a:lnSpc>
                <a:spcPts val="5280"/>
              </a:lnSpc>
              <a:spcBef>
                <a:spcPct val="0"/>
              </a:spcBef>
            </a:pPr>
            <a:r>
              <a:rPr lang="en-US" sz="5000" spc="-150" dirty="0">
                <a:solidFill>
                  <a:srgbClr val="FFFFFF"/>
                </a:solidFill>
                <a:latin typeface="Rustic Printed"/>
              </a:rPr>
              <a:t>     </a:t>
            </a:r>
            <a:r>
              <a:rPr lang="en-US" sz="5000" u="none" strike="noStrike" spc="-150" dirty="0">
                <a:solidFill>
                  <a:srgbClr val="FFFFFF"/>
                </a:solidFill>
                <a:latin typeface="Rustic Printed"/>
              </a:rPr>
              <a:t>Education 9</a:t>
            </a:r>
          </a:p>
        </p:txBody>
      </p:sp>
      <p:sp>
        <p:nvSpPr>
          <p:cNvPr id="14" name="TextBox 13">
            <a:extLst>
              <a:ext uri="{FF2B5EF4-FFF2-40B4-BE49-F238E27FC236}">
                <a16:creationId xmlns:a16="http://schemas.microsoft.com/office/drawing/2014/main" id="{6D689D82-E2EA-85B3-240F-8AEEDE7A5AED}"/>
              </a:ext>
            </a:extLst>
          </p:cNvPr>
          <p:cNvSpPr txBox="1"/>
          <p:nvPr/>
        </p:nvSpPr>
        <p:spPr>
          <a:xfrm>
            <a:off x="2188494" y="3683341"/>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Required Courses:</a:t>
            </a:r>
          </a:p>
        </p:txBody>
      </p:sp>
      <p:sp>
        <p:nvSpPr>
          <p:cNvPr id="15" name="TextBox 14">
            <a:extLst>
              <a:ext uri="{FF2B5EF4-FFF2-40B4-BE49-F238E27FC236}">
                <a16:creationId xmlns:a16="http://schemas.microsoft.com/office/drawing/2014/main" id="{04129361-B913-FD49-7319-CB900CF47030}"/>
              </a:ext>
            </a:extLst>
          </p:cNvPr>
          <p:cNvSpPr txBox="1"/>
          <p:nvPr/>
        </p:nvSpPr>
        <p:spPr>
          <a:xfrm>
            <a:off x="10263688" y="3604334"/>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Elective Courses x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4A41-67CB-EE1C-91B8-807F5E0309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EE257E-867B-0563-6FDC-F8F25AF0C7EB}"/>
              </a:ext>
            </a:extLst>
          </p:cNvPr>
          <p:cNvSpPr/>
          <p:nvPr/>
        </p:nvSpPr>
        <p:spPr>
          <a:xfrm>
            <a:off x="-519500" y="10683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pPr lvl="0" algn="ctr"/>
            <a:endParaRPr lang="en-US" sz="9600" spc="-150" dirty="0">
              <a:latin typeface="Rustic Printed"/>
            </a:endParaRPr>
          </a:p>
        </p:txBody>
      </p:sp>
      <p:sp>
        <p:nvSpPr>
          <p:cNvPr id="3" name="Freeform 3">
            <a:extLst>
              <a:ext uri="{FF2B5EF4-FFF2-40B4-BE49-F238E27FC236}">
                <a16:creationId xmlns:a16="http://schemas.microsoft.com/office/drawing/2014/main" id="{46080717-938A-F49A-EEE9-1AA6A2554008}"/>
              </a:ext>
            </a:extLst>
          </p:cNvPr>
          <p:cNvSpPr/>
          <p:nvPr/>
        </p:nvSpPr>
        <p:spPr>
          <a:xfrm>
            <a:off x="-1763162" y="-789039"/>
            <a:ext cx="2875332" cy="3635478"/>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a:extLst>
              <a:ext uri="{FF2B5EF4-FFF2-40B4-BE49-F238E27FC236}">
                <a16:creationId xmlns:a16="http://schemas.microsoft.com/office/drawing/2014/main" id="{323E8DEA-A303-060C-1CFF-EAB76E87FE53}"/>
              </a:ext>
            </a:extLst>
          </p:cNvPr>
          <p:cNvSpPr/>
          <p:nvPr/>
        </p:nvSpPr>
        <p:spPr>
          <a:xfrm>
            <a:off x="-1044801" y="9258300"/>
            <a:ext cx="5315394" cy="1913542"/>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TextBox 5">
            <a:extLst>
              <a:ext uri="{FF2B5EF4-FFF2-40B4-BE49-F238E27FC236}">
                <a16:creationId xmlns:a16="http://schemas.microsoft.com/office/drawing/2014/main" id="{884F2F81-ADC2-FA56-66F7-A7D8BC7C55BD}"/>
              </a:ext>
            </a:extLst>
          </p:cNvPr>
          <p:cNvSpPr txBox="1"/>
          <p:nvPr/>
        </p:nvSpPr>
        <p:spPr>
          <a:xfrm>
            <a:off x="1161018" y="1208076"/>
            <a:ext cx="16062928" cy="1538883"/>
          </a:xfrm>
          <a:prstGeom prst="rect">
            <a:avLst/>
          </a:prstGeom>
        </p:spPr>
        <p:txBody>
          <a:bodyPr wrap="square" lIns="0" tIns="0" rIns="0" bIns="0" rtlCol="0" anchor="t">
            <a:spAutoFit/>
          </a:bodyPr>
          <a:lstStyle/>
          <a:p>
            <a:pPr marL="0" lvl="0" indent="0" algn="ctr"/>
            <a:r>
              <a:rPr lang="en-US" sz="10000" spc="-150" dirty="0">
                <a:latin typeface="Rustic Printed"/>
              </a:rPr>
              <a:t>REQUIRED VS. ELECTIVE COURSES</a:t>
            </a:r>
          </a:p>
        </p:txBody>
      </p:sp>
      <p:sp>
        <p:nvSpPr>
          <p:cNvPr id="6" name="Freeform 6">
            <a:extLst>
              <a:ext uri="{FF2B5EF4-FFF2-40B4-BE49-F238E27FC236}">
                <a16:creationId xmlns:a16="http://schemas.microsoft.com/office/drawing/2014/main" id="{DFC57585-04B8-B474-D51A-FEFEECE18CC3}"/>
              </a:ext>
            </a:extLst>
          </p:cNvPr>
          <p:cNvSpPr/>
          <p:nvPr/>
        </p:nvSpPr>
        <p:spPr>
          <a:xfrm rot="2830164">
            <a:off x="5322070" y="8801780"/>
            <a:ext cx="3550978" cy="3705954"/>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ACBA19A-E5F7-F205-E284-3D744463B681}"/>
              </a:ext>
            </a:extLst>
          </p:cNvPr>
          <p:cNvSpPr/>
          <p:nvPr/>
        </p:nvSpPr>
        <p:spPr>
          <a:xfrm rot="-950933">
            <a:off x="-2582731" y="3638336"/>
            <a:ext cx="4236628" cy="4828066"/>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B7F7BC97-08E6-E9F3-87AC-228B74E50759}"/>
              </a:ext>
            </a:extLst>
          </p:cNvPr>
          <p:cNvSpPr/>
          <p:nvPr/>
        </p:nvSpPr>
        <p:spPr>
          <a:xfrm>
            <a:off x="15584336" y="-1920382"/>
            <a:ext cx="4623736" cy="3907057"/>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7EA42214-3533-F978-A4E3-3C222F6CCD28}"/>
              </a:ext>
            </a:extLst>
          </p:cNvPr>
          <p:cNvSpPr/>
          <p:nvPr/>
        </p:nvSpPr>
        <p:spPr>
          <a:xfrm rot="-366315">
            <a:off x="16272866" y="2044607"/>
            <a:ext cx="3659690" cy="4299195"/>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C57E55E1-773E-2027-5816-720C3B8F9ABD}"/>
              </a:ext>
            </a:extLst>
          </p:cNvPr>
          <p:cNvSpPr/>
          <p:nvPr/>
        </p:nvSpPr>
        <p:spPr>
          <a:xfrm>
            <a:off x="4624977" y="-3611469"/>
            <a:ext cx="4567505" cy="4720935"/>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1" name="Freeform 11">
            <a:extLst>
              <a:ext uri="{FF2B5EF4-FFF2-40B4-BE49-F238E27FC236}">
                <a16:creationId xmlns:a16="http://schemas.microsoft.com/office/drawing/2014/main" id="{2B6B6CD4-88D5-DA27-884D-E46F72041A01}"/>
              </a:ext>
            </a:extLst>
          </p:cNvPr>
          <p:cNvSpPr/>
          <p:nvPr/>
        </p:nvSpPr>
        <p:spPr>
          <a:xfrm>
            <a:off x="9924524" y="8931997"/>
            <a:ext cx="5331561" cy="344552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2" name="Freeform 12">
            <a:extLst>
              <a:ext uri="{FF2B5EF4-FFF2-40B4-BE49-F238E27FC236}">
                <a16:creationId xmlns:a16="http://schemas.microsoft.com/office/drawing/2014/main" id="{09D945C5-63BD-6B44-B3F4-261FD2EF9C90}"/>
              </a:ext>
            </a:extLst>
          </p:cNvPr>
          <p:cNvSpPr/>
          <p:nvPr/>
        </p:nvSpPr>
        <p:spPr>
          <a:xfrm>
            <a:off x="15513261" y="7125624"/>
            <a:ext cx="3869837" cy="4265352"/>
          </a:xfrm>
          <a:custGeom>
            <a:avLst/>
            <a:gdLst/>
            <a:ahLst/>
            <a:cxnLst/>
            <a:rect l="l" t="t" r="r" b="b"/>
            <a:pathLst>
              <a:path w="3869837" h="4265352">
                <a:moveTo>
                  <a:pt x="0" y="0"/>
                </a:moveTo>
                <a:lnTo>
                  <a:pt x="3869837" y="0"/>
                </a:lnTo>
                <a:lnTo>
                  <a:pt x="3869837" y="4265352"/>
                </a:lnTo>
                <a:lnTo>
                  <a:pt x="0" y="4265352"/>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288C0BD2-CA84-2093-7D16-C72D77FE56EB}"/>
              </a:ext>
            </a:extLst>
          </p:cNvPr>
          <p:cNvSpPr/>
          <p:nvPr/>
        </p:nvSpPr>
        <p:spPr>
          <a:xfrm rot="-10800000">
            <a:off x="9144000" y="-1365351"/>
            <a:ext cx="6660247" cy="273070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a:p>
        </p:txBody>
      </p:sp>
      <p:sp>
        <p:nvSpPr>
          <p:cNvPr id="14" name="Freeform 14">
            <a:extLst>
              <a:ext uri="{FF2B5EF4-FFF2-40B4-BE49-F238E27FC236}">
                <a16:creationId xmlns:a16="http://schemas.microsoft.com/office/drawing/2014/main" id="{E16E561E-3644-B848-59B9-5B57F7E605B7}"/>
              </a:ext>
            </a:extLst>
          </p:cNvPr>
          <p:cNvSpPr/>
          <p:nvPr/>
        </p:nvSpPr>
        <p:spPr>
          <a:xfrm rot="-2611628">
            <a:off x="1608356" y="-1969747"/>
            <a:ext cx="4007991" cy="3041063"/>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18" name="TextBox 6">
            <a:extLst>
              <a:ext uri="{FF2B5EF4-FFF2-40B4-BE49-F238E27FC236}">
                <a16:creationId xmlns:a16="http://schemas.microsoft.com/office/drawing/2014/main" id="{44DF4A72-26BC-CE53-3249-42EEAFDECA58}"/>
              </a:ext>
            </a:extLst>
          </p:cNvPr>
          <p:cNvSpPr txBox="1"/>
          <p:nvPr/>
        </p:nvSpPr>
        <p:spPr>
          <a:xfrm>
            <a:off x="1598787" y="7594154"/>
            <a:ext cx="6699354" cy="1359346"/>
          </a:xfrm>
          <a:prstGeom prst="rect">
            <a:avLst/>
          </a:prstGeom>
        </p:spPr>
        <p:txBody>
          <a:bodyPr wrap="square" lIns="0" tIns="0" rIns="0" bIns="0" rtlCol="0" anchor="t">
            <a:spAutoFit/>
          </a:bodyPr>
          <a:lstStyle/>
          <a:p>
            <a:pPr lvl="0">
              <a:lnSpc>
                <a:spcPts val="5280"/>
              </a:lnSpc>
              <a:spcBef>
                <a:spcPct val="0"/>
              </a:spcBef>
            </a:pPr>
            <a:r>
              <a:rPr lang="en-US" sz="5000" u="none" strike="noStrike" spc="-150" dirty="0">
                <a:latin typeface="Rustic Printed"/>
              </a:rPr>
              <a:t>5 required</a:t>
            </a:r>
          </a:p>
          <a:p>
            <a:pPr lvl="0">
              <a:lnSpc>
                <a:spcPts val="5280"/>
              </a:lnSpc>
              <a:spcBef>
                <a:spcPct val="0"/>
              </a:spcBef>
            </a:pPr>
            <a:r>
              <a:rPr lang="en-US" sz="5000" spc="-150" dirty="0">
                <a:latin typeface="Rustic Printed"/>
              </a:rPr>
              <a:t>3 electives</a:t>
            </a:r>
            <a:endParaRPr lang="en-US" sz="5000" u="none" strike="noStrike" spc="-150" dirty="0">
              <a:latin typeface="Rustic Printed"/>
            </a:endParaRPr>
          </a:p>
        </p:txBody>
      </p:sp>
      <p:sp>
        <p:nvSpPr>
          <p:cNvPr id="19" name="TextBox 18">
            <a:extLst>
              <a:ext uri="{FF2B5EF4-FFF2-40B4-BE49-F238E27FC236}">
                <a16:creationId xmlns:a16="http://schemas.microsoft.com/office/drawing/2014/main" id="{3B1ED634-0AB6-F709-5CC3-7FF7EBA62E4B}"/>
              </a:ext>
            </a:extLst>
          </p:cNvPr>
          <p:cNvSpPr txBox="1"/>
          <p:nvPr/>
        </p:nvSpPr>
        <p:spPr>
          <a:xfrm>
            <a:off x="1524000" y="6714155"/>
            <a:ext cx="2208292"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Grade 9</a:t>
            </a:r>
          </a:p>
        </p:txBody>
      </p:sp>
      <p:sp>
        <p:nvSpPr>
          <p:cNvPr id="22" name="TextBox 6">
            <a:extLst>
              <a:ext uri="{FF2B5EF4-FFF2-40B4-BE49-F238E27FC236}">
                <a16:creationId xmlns:a16="http://schemas.microsoft.com/office/drawing/2014/main" id="{A3D3B37A-80DC-0F66-953F-594B14E80564}"/>
              </a:ext>
            </a:extLst>
          </p:cNvPr>
          <p:cNvSpPr txBox="1"/>
          <p:nvPr/>
        </p:nvSpPr>
        <p:spPr>
          <a:xfrm>
            <a:off x="5505773" y="7576644"/>
            <a:ext cx="6699354" cy="1359346"/>
          </a:xfrm>
          <a:prstGeom prst="rect">
            <a:avLst/>
          </a:prstGeom>
        </p:spPr>
        <p:txBody>
          <a:bodyPr wrap="square" lIns="0" tIns="0" rIns="0" bIns="0" rtlCol="0" anchor="t">
            <a:spAutoFit/>
          </a:bodyPr>
          <a:lstStyle/>
          <a:p>
            <a:pPr lvl="0">
              <a:lnSpc>
                <a:spcPts val="5280"/>
              </a:lnSpc>
              <a:spcBef>
                <a:spcPct val="0"/>
              </a:spcBef>
            </a:pPr>
            <a:r>
              <a:rPr lang="en-US" sz="5000" spc="-150" dirty="0">
                <a:latin typeface="Rustic Printed"/>
              </a:rPr>
              <a:t>6 required</a:t>
            </a:r>
          </a:p>
          <a:p>
            <a:pPr lvl="0">
              <a:lnSpc>
                <a:spcPts val="5280"/>
              </a:lnSpc>
              <a:spcBef>
                <a:spcPct val="0"/>
              </a:spcBef>
            </a:pPr>
            <a:r>
              <a:rPr lang="en-US" sz="5000" u="none" strike="noStrike" spc="-150" dirty="0">
                <a:latin typeface="Rustic Printed"/>
              </a:rPr>
              <a:t>2 elective</a:t>
            </a:r>
          </a:p>
        </p:txBody>
      </p:sp>
      <p:sp>
        <p:nvSpPr>
          <p:cNvPr id="23" name="TextBox 22">
            <a:extLst>
              <a:ext uri="{FF2B5EF4-FFF2-40B4-BE49-F238E27FC236}">
                <a16:creationId xmlns:a16="http://schemas.microsoft.com/office/drawing/2014/main" id="{19603EDE-6169-B86B-8C9E-2672CE99E3D6}"/>
              </a:ext>
            </a:extLst>
          </p:cNvPr>
          <p:cNvSpPr txBox="1"/>
          <p:nvPr/>
        </p:nvSpPr>
        <p:spPr>
          <a:xfrm>
            <a:off x="5486400" y="6635025"/>
            <a:ext cx="3214759"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Grade 10</a:t>
            </a:r>
          </a:p>
        </p:txBody>
      </p:sp>
      <p:sp>
        <p:nvSpPr>
          <p:cNvPr id="24" name="TextBox 6">
            <a:extLst>
              <a:ext uri="{FF2B5EF4-FFF2-40B4-BE49-F238E27FC236}">
                <a16:creationId xmlns:a16="http://schemas.microsoft.com/office/drawing/2014/main" id="{05506CEA-8138-DF35-6FA9-F37965701350}"/>
              </a:ext>
            </a:extLst>
          </p:cNvPr>
          <p:cNvSpPr txBox="1"/>
          <p:nvPr/>
        </p:nvSpPr>
        <p:spPr>
          <a:xfrm>
            <a:off x="9465906" y="7542313"/>
            <a:ext cx="6699354" cy="1359346"/>
          </a:xfrm>
          <a:prstGeom prst="rect">
            <a:avLst/>
          </a:prstGeom>
        </p:spPr>
        <p:txBody>
          <a:bodyPr wrap="square" lIns="0" tIns="0" rIns="0" bIns="0" rtlCol="0" anchor="t">
            <a:spAutoFit/>
          </a:bodyPr>
          <a:lstStyle/>
          <a:p>
            <a:pPr lvl="0">
              <a:lnSpc>
                <a:spcPts val="5280"/>
              </a:lnSpc>
              <a:spcBef>
                <a:spcPct val="0"/>
              </a:spcBef>
            </a:pPr>
            <a:r>
              <a:rPr lang="en-US" sz="5000" spc="-150" dirty="0">
                <a:latin typeface="Rustic Printed"/>
              </a:rPr>
              <a:t>3 required</a:t>
            </a:r>
          </a:p>
          <a:p>
            <a:pPr lvl="0">
              <a:lnSpc>
                <a:spcPts val="5280"/>
              </a:lnSpc>
              <a:spcBef>
                <a:spcPct val="0"/>
              </a:spcBef>
            </a:pPr>
            <a:r>
              <a:rPr lang="en-US" sz="5000" u="none" strike="noStrike" spc="-150" dirty="0">
                <a:latin typeface="Rustic Printed"/>
              </a:rPr>
              <a:t>5 electives</a:t>
            </a:r>
          </a:p>
        </p:txBody>
      </p:sp>
      <p:sp>
        <p:nvSpPr>
          <p:cNvPr id="25" name="TextBox 24">
            <a:extLst>
              <a:ext uri="{FF2B5EF4-FFF2-40B4-BE49-F238E27FC236}">
                <a16:creationId xmlns:a16="http://schemas.microsoft.com/office/drawing/2014/main" id="{2AECEBAF-68EF-3BAF-32E3-6630A6B673D8}"/>
              </a:ext>
            </a:extLst>
          </p:cNvPr>
          <p:cNvSpPr txBox="1"/>
          <p:nvPr/>
        </p:nvSpPr>
        <p:spPr>
          <a:xfrm>
            <a:off x="9372600" y="6635025"/>
            <a:ext cx="2485454"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Grade 11</a:t>
            </a:r>
          </a:p>
        </p:txBody>
      </p:sp>
      <p:sp>
        <p:nvSpPr>
          <p:cNvPr id="28" name="TextBox 6">
            <a:extLst>
              <a:ext uri="{FF2B5EF4-FFF2-40B4-BE49-F238E27FC236}">
                <a16:creationId xmlns:a16="http://schemas.microsoft.com/office/drawing/2014/main" id="{245CD078-1A10-F6EB-B330-467752155163}"/>
              </a:ext>
            </a:extLst>
          </p:cNvPr>
          <p:cNvSpPr txBox="1"/>
          <p:nvPr/>
        </p:nvSpPr>
        <p:spPr>
          <a:xfrm>
            <a:off x="13703631" y="7526731"/>
            <a:ext cx="6699354" cy="1359346"/>
          </a:xfrm>
          <a:prstGeom prst="rect">
            <a:avLst/>
          </a:prstGeom>
        </p:spPr>
        <p:txBody>
          <a:bodyPr wrap="square" lIns="0" tIns="0" rIns="0" bIns="0" rtlCol="0" anchor="t">
            <a:spAutoFit/>
          </a:bodyPr>
          <a:lstStyle/>
          <a:p>
            <a:pPr lvl="0">
              <a:lnSpc>
                <a:spcPts val="5280"/>
              </a:lnSpc>
              <a:spcBef>
                <a:spcPct val="0"/>
              </a:spcBef>
            </a:pPr>
            <a:r>
              <a:rPr lang="en-US" sz="5000" spc="-150" dirty="0">
                <a:latin typeface="Rustic Printed"/>
              </a:rPr>
              <a:t>1 required</a:t>
            </a:r>
          </a:p>
          <a:p>
            <a:pPr lvl="0">
              <a:lnSpc>
                <a:spcPts val="5280"/>
              </a:lnSpc>
              <a:spcBef>
                <a:spcPct val="0"/>
              </a:spcBef>
            </a:pPr>
            <a:r>
              <a:rPr lang="en-US" sz="5000" spc="-150" dirty="0">
                <a:latin typeface="Rustic Printed"/>
              </a:rPr>
              <a:t>7</a:t>
            </a:r>
            <a:r>
              <a:rPr lang="en-US" sz="5000" u="none" strike="noStrike" spc="-150" dirty="0">
                <a:latin typeface="Rustic Printed"/>
              </a:rPr>
              <a:t> electives</a:t>
            </a:r>
          </a:p>
        </p:txBody>
      </p:sp>
      <p:sp>
        <p:nvSpPr>
          <p:cNvPr id="29" name="TextBox 28">
            <a:extLst>
              <a:ext uri="{FF2B5EF4-FFF2-40B4-BE49-F238E27FC236}">
                <a16:creationId xmlns:a16="http://schemas.microsoft.com/office/drawing/2014/main" id="{4F3E2608-FA80-10CB-18F9-009FAC80B8E2}"/>
              </a:ext>
            </a:extLst>
          </p:cNvPr>
          <p:cNvSpPr txBox="1"/>
          <p:nvPr/>
        </p:nvSpPr>
        <p:spPr>
          <a:xfrm>
            <a:off x="13610325" y="6619443"/>
            <a:ext cx="2485454"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Grade 12</a:t>
            </a:r>
          </a:p>
        </p:txBody>
      </p:sp>
      <p:sp>
        <p:nvSpPr>
          <p:cNvPr id="34" name="Freeform 4">
            <a:extLst>
              <a:ext uri="{FF2B5EF4-FFF2-40B4-BE49-F238E27FC236}">
                <a16:creationId xmlns:a16="http://schemas.microsoft.com/office/drawing/2014/main" id="{925C8A85-6DE2-18E9-E0A3-C75AB64C0E2E}"/>
              </a:ext>
            </a:extLst>
          </p:cNvPr>
          <p:cNvSpPr/>
          <p:nvPr/>
        </p:nvSpPr>
        <p:spPr>
          <a:xfrm>
            <a:off x="9325700" y="2911640"/>
            <a:ext cx="7527766" cy="3471546"/>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txBody>
          <a:bodyPr/>
          <a:lstStyle/>
          <a:p>
            <a:endParaRPr lang="en-US" dirty="0"/>
          </a:p>
        </p:txBody>
      </p:sp>
      <p:sp>
        <p:nvSpPr>
          <p:cNvPr id="35" name="Freeform 4">
            <a:extLst>
              <a:ext uri="{FF2B5EF4-FFF2-40B4-BE49-F238E27FC236}">
                <a16:creationId xmlns:a16="http://schemas.microsoft.com/office/drawing/2014/main" id="{C1A79EE1-B954-1B5C-69C1-694BADF0074C}"/>
              </a:ext>
            </a:extLst>
          </p:cNvPr>
          <p:cNvSpPr/>
          <p:nvPr/>
        </p:nvSpPr>
        <p:spPr>
          <a:xfrm>
            <a:off x="1224467" y="2911640"/>
            <a:ext cx="7527766" cy="3523937"/>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txBody>
          <a:bodyPr/>
          <a:lstStyle/>
          <a:p>
            <a:endParaRPr lang="en-US"/>
          </a:p>
        </p:txBody>
      </p:sp>
      <p:sp>
        <p:nvSpPr>
          <p:cNvPr id="30" name="TextBox 8">
            <a:extLst>
              <a:ext uri="{FF2B5EF4-FFF2-40B4-BE49-F238E27FC236}">
                <a16:creationId xmlns:a16="http://schemas.microsoft.com/office/drawing/2014/main" id="{9E09B486-EE66-EB9F-1935-AB54157AAEF9}"/>
              </a:ext>
            </a:extLst>
          </p:cNvPr>
          <p:cNvSpPr txBox="1"/>
          <p:nvPr/>
        </p:nvSpPr>
        <p:spPr>
          <a:xfrm>
            <a:off x="9874797" y="3186807"/>
            <a:ext cx="6696411" cy="2662396"/>
          </a:xfrm>
          <a:prstGeom prst="rect">
            <a:avLst/>
          </a:prstGeom>
        </p:spPr>
        <p:txBody>
          <a:bodyPr wrap="square" lIns="0" tIns="0" rIns="0" bIns="0" rtlCol="0" anchor="t">
            <a:spAutoFit/>
          </a:bodyPr>
          <a:lstStyle/>
          <a:p>
            <a:pPr marL="0" lvl="0" indent="0" algn="ctr">
              <a:lnSpc>
                <a:spcPts val="5280"/>
              </a:lnSpc>
              <a:spcBef>
                <a:spcPct val="0"/>
              </a:spcBef>
            </a:pPr>
            <a:endParaRPr lang="en-US" sz="3500" spc="-150" dirty="0">
              <a:solidFill>
                <a:srgbClr val="FFFFFF"/>
              </a:solidFill>
              <a:latin typeface="Rustic Printed"/>
            </a:endParaRPr>
          </a:p>
          <a:p>
            <a:pPr lvl="0">
              <a:lnSpc>
                <a:spcPts val="5280"/>
              </a:lnSpc>
              <a:spcBef>
                <a:spcPct val="0"/>
              </a:spcBef>
            </a:pPr>
            <a:r>
              <a:rPr lang="en-US" sz="3500" spc="-150" dirty="0">
                <a:latin typeface="Rustic Printed"/>
              </a:rPr>
              <a:t>Courses that you can take to explore your interests or skillset or that you would have never thought of taking.</a:t>
            </a:r>
            <a:endParaRPr lang="en-US" sz="3500" u="none" strike="noStrike" spc="-150" dirty="0">
              <a:latin typeface="Rustic Printed"/>
            </a:endParaRPr>
          </a:p>
        </p:txBody>
      </p:sp>
      <p:sp>
        <p:nvSpPr>
          <p:cNvPr id="31" name="TextBox 6">
            <a:extLst>
              <a:ext uri="{FF2B5EF4-FFF2-40B4-BE49-F238E27FC236}">
                <a16:creationId xmlns:a16="http://schemas.microsoft.com/office/drawing/2014/main" id="{0A86C0FC-4B4B-72F7-0890-784CB67B7CD1}"/>
              </a:ext>
            </a:extLst>
          </p:cNvPr>
          <p:cNvSpPr txBox="1"/>
          <p:nvPr/>
        </p:nvSpPr>
        <p:spPr>
          <a:xfrm>
            <a:off x="1796752" y="4012754"/>
            <a:ext cx="6699354" cy="1998945"/>
          </a:xfrm>
          <a:prstGeom prst="rect">
            <a:avLst/>
          </a:prstGeom>
        </p:spPr>
        <p:txBody>
          <a:bodyPr wrap="square" lIns="0" tIns="0" rIns="0" bIns="0" rtlCol="0" anchor="t">
            <a:spAutoFit/>
          </a:bodyPr>
          <a:lstStyle/>
          <a:p>
            <a:pPr lvl="0">
              <a:lnSpc>
                <a:spcPts val="5280"/>
              </a:lnSpc>
              <a:spcBef>
                <a:spcPct val="0"/>
              </a:spcBef>
            </a:pPr>
            <a:r>
              <a:rPr lang="en-US" sz="4000" spc="-150" dirty="0">
                <a:latin typeface="Rustic Printed"/>
              </a:rPr>
              <a:t>Courses that are needed to prepare you for your grad required courses starting in grade 10.</a:t>
            </a:r>
            <a:endParaRPr lang="en-US" sz="4000" u="none" strike="noStrike" spc="-150" dirty="0">
              <a:latin typeface="Rustic Printed"/>
            </a:endParaRPr>
          </a:p>
        </p:txBody>
      </p:sp>
      <p:sp>
        <p:nvSpPr>
          <p:cNvPr id="32" name="TextBox 31">
            <a:extLst>
              <a:ext uri="{FF2B5EF4-FFF2-40B4-BE49-F238E27FC236}">
                <a16:creationId xmlns:a16="http://schemas.microsoft.com/office/drawing/2014/main" id="{77C65BC8-A913-DA13-F067-A2C79C862C25}"/>
              </a:ext>
            </a:extLst>
          </p:cNvPr>
          <p:cNvSpPr txBox="1"/>
          <p:nvPr/>
        </p:nvSpPr>
        <p:spPr>
          <a:xfrm>
            <a:off x="1716792" y="3179532"/>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Required Courses:</a:t>
            </a:r>
          </a:p>
        </p:txBody>
      </p:sp>
      <p:sp>
        <p:nvSpPr>
          <p:cNvPr id="33" name="TextBox 32">
            <a:extLst>
              <a:ext uri="{FF2B5EF4-FFF2-40B4-BE49-F238E27FC236}">
                <a16:creationId xmlns:a16="http://schemas.microsoft.com/office/drawing/2014/main" id="{3CC0A276-A6F1-D87D-FCA9-64BC20262540}"/>
              </a:ext>
            </a:extLst>
          </p:cNvPr>
          <p:cNvSpPr txBox="1"/>
          <p:nvPr/>
        </p:nvSpPr>
        <p:spPr>
          <a:xfrm>
            <a:off x="9829800" y="3176110"/>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Elective Courses x 3</a:t>
            </a:r>
          </a:p>
        </p:txBody>
      </p:sp>
    </p:spTree>
    <p:extLst>
      <p:ext uri="{BB962C8B-B14F-4D97-AF65-F5344CB8AC3E}">
        <p14:creationId xmlns:p14="http://schemas.microsoft.com/office/powerpoint/2010/main" val="63547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0719-F8E6-7B5C-45F3-549174DD9D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F5C6ED-4199-5F84-07D6-6BAF27B2901F}"/>
              </a:ext>
            </a:extLst>
          </p:cNvPr>
          <p:cNvSpPr/>
          <p:nvPr/>
        </p:nvSpPr>
        <p:spPr>
          <a:xfrm>
            <a:off x="0" y="4452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5555" b="-5555"/>
            </a:stretch>
          </a:blipFill>
        </p:spPr>
        <p:txBody>
          <a:bodyPr/>
          <a:lstStyle/>
          <a:p>
            <a:endParaRPr lang="en-US"/>
          </a:p>
        </p:txBody>
      </p:sp>
      <p:sp>
        <p:nvSpPr>
          <p:cNvPr id="3" name="TextBox 3">
            <a:extLst>
              <a:ext uri="{FF2B5EF4-FFF2-40B4-BE49-F238E27FC236}">
                <a16:creationId xmlns:a16="http://schemas.microsoft.com/office/drawing/2014/main" id="{53B6E3B2-6B4C-77DF-30F4-0234F6F0EF7C}"/>
              </a:ext>
            </a:extLst>
          </p:cNvPr>
          <p:cNvSpPr txBox="1"/>
          <p:nvPr/>
        </p:nvSpPr>
        <p:spPr>
          <a:xfrm>
            <a:off x="112283" y="899813"/>
            <a:ext cx="17851042" cy="1103122"/>
          </a:xfrm>
          <a:prstGeom prst="rect">
            <a:avLst/>
          </a:prstGeom>
        </p:spPr>
        <p:txBody>
          <a:bodyPr wrap="square" lIns="0" tIns="0" rIns="0" bIns="0" rtlCol="0" anchor="t">
            <a:spAutoFit/>
          </a:bodyPr>
          <a:lstStyle/>
          <a:p>
            <a:pPr marL="0" lvl="0" indent="0" algn="ctr">
              <a:lnSpc>
                <a:spcPts val="8640"/>
              </a:lnSpc>
              <a:spcBef>
                <a:spcPct val="0"/>
              </a:spcBef>
            </a:pPr>
            <a:r>
              <a:rPr lang="en-US" sz="8500" u="none" strike="noStrike" spc="-540" dirty="0">
                <a:solidFill>
                  <a:srgbClr val="0B4E7C"/>
                </a:solidFill>
                <a:latin typeface="Rustic Printed"/>
              </a:rPr>
              <a:t>What </a:t>
            </a:r>
            <a:r>
              <a:rPr lang="en-US" sz="8500" spc="-540" dirty="0">
                <a:solidFill>
                  <a:srgbClr val="0B4E7C"/>
                </a:solidFill>
                <a:latin typeface="Rustic Printed"/>
              </a:rPr>
              <a:t>elective courses are in each departments?</a:t>
            </a:r>
            <a:endParaRPr lang="en-US" sz="8500" u="none" strike="noStrike" spc="-540" dirty="0">
              <a:solidFill>
                <a:srgbClr val="0B4E7C"/>
              </a:solidFill>
              <a:latin typeface="Rustic Printed"/>
            </a:endParaRPr>
          </a:p>
        </p:txBody>
      </p:sp>
      <p:sp>
        <p:nvSpPr>
          <p:cNvPr id="4" name="Freeform 4">
            <a:extLst>
              <a:ext uri="{FF2B5EF4-FFF2-40B4-BE49-F238E27FC236}">
                <a16:creationId xmlns:a16="http://schemas.microsoft.com/office/drawing/2014/main" id="{F640862C-F63A-25C3-86A8-46506041095C}"/>
              </a:ext>
            </a:extLst>
          </p:cNvPr>
          <p:cNvSpPr/>
          <p:nvPr/>
        </p:nvSpPr>
        <p:spPr>
          <a:xfrm>
            <a:off x="4749655" y="2413760"/>
            <a:ext cx="4252644" cy="656932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13330B65-D7C5-0B83-3BC5-B835865CA39A}"/>
              </a:ext>
            </a:extLst>
          </p:cNvPr>
          <p:cNvSpPr/>
          <p:nvPr/>
        </p:nvSpPr>
        <p:spPr>
          <a:xfrm>
            <a:off x="9260011" y="2384179"/>
            <a:ext cx="4252644" cy="656932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6D2D0186-302B-9690-073F-FFE34D88EE70}"/>
              </a:ext>
            </a:extLst>
          </p:cNvPr>
          <p:cNvSpPr/>
          <p:nvPr/>
        </p:nvSpPr>
        <p:spPr>
          <a:xfrm>
            <a:off x="276086" y="2398396"/>
            <a:ext cx="4252644" cy="656932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6" name="TextBox 16">
            <a:extLst>
              <a:ext uri="{FF2B5EF4-FFF2-40B4-BE49-F238E27FC236}">
                <a16:creationId xmlns:a16="http://schemas.microsoft.com/office/drawing/2014/main" id="{6E2B9935-46EC-66D2-7815-66C634BDED63}"/>
              </a:ext>
            </a:extLst>
          </p:cNvPr>
          <p:cNvSpPr txBox="1"/>
          <p:nvPr/>
        </p:nvSpPr>
        <p:spPr>
          <a:xfrm>
            <a:off x="1125965" y="3151402"/>
            <a:ext cx="2819467" cy="1835759"/>
          </a:xfrm>
          <a:prstGeom prst="rect">
            <a:avLst/>
          </a:prstGeom>
        </p:spPr>
        <p:txBody>
          <a:bodyPr wrap="square" lIns="0" tIns="0" rIns="0" bIns="0" rtlCol="0" anchor="t">
            <a:spAutoFit/>
          </a:bodyPr>
          <a:lstStyle/>
          <a:p>
            <a:pPr algn="ctr">
              <a:lnSpc>
                <a:spcPts val="4860"/>
              </a:lnSpc>
            </a:pPr>
            <a:r>
              <a:rPr lang="en-US" sz="3500" dirty="0">
                <a:solidFill>
                  <a:srgbClr val="FFFFFF"/>
                </a:solidFill>
                <a:latin typeface="Futura Medium" panose="020B0602020204020303" pitchFamily="34" charset="-79"/>
                <a:cs typeface="Futura Medium" panose="020B0602020204020303" pitchFamily="34" charset="-79"/>
              </a:rPr>
              <a:t>Fine Arts or Performing Arts</a:t>
            </a:r>
          </a:p>
        </p:txBody>
      </p:sp>
      <p:sp>
        <p:nvSpPr>
          <p:cNvPr id="17" name="TextBox 17">
            <a:extLst>
              <a:ext uri="{FF2B5EF4-FFF2-40B4-BE49-F238E27FC236}">
                <a16:creationId xmlns:a16="http://schemas.microsoft.com/office/drawing/2014/main" id="{33A134BB-35C8-450A-ABB7-8F2149A938B5}"/>
              </a:ext>
            </a:extLst>
          </p:cNvPr>
          <p:cNvSpPr txBox="1"/>
          <p:nvPr/>
        </p:nvSpPr>
        <p:spPr>
          <a:xfrm>
            <a:off x="5149181" y="3086100"/>
            <a:ext cx="3520867" cy="2464136"/>
          </a:xfrm>
          <a:prstGeom prst="rect">
            <a:avLst/>
          </a:prstGeom>
        </p:spPr>
        <p:txBody>
          <a:bodyPr wrap="square" lIns="0" tIns="0" rIns="0" bIns="0" rtlCol="0" anchor="t">
            <a:spAutoFit/>
          </a:bodyPr>
          <a:lstStyle/>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Applied, Design, Skills &amp; </a:t>
            </a:r>
          </a:p>
          <a:p>
            <a:pPr algn="ctr">
              <a:lnSpc>
                <a:spcPts val="4860"/>
              </a:lnSpc>
            </a:pPr>
            <a:r>
              <a:rPr lang="en-US" sz="3000" dirty="0">
                <a:solidFill>
                  <a:srgbClr val="FFFFFF"/>
                </a:solidFill>
                <a:latin typeface="Futura Medium" panose="020B0602020204020303" pitchFamily="34" charset="-79"/>
                <a:cs typeface="Futura Medium" panose="020B0602020204020303" pitchFamily="34" charset="-79"/>
              </a:rPr>
              <a:t>Technology (ADST)</a:t>
            </a:r>
            <a:r>
              <a:rPr lang="en-US" sz="3500" dirty="0">
                <a:solidFill>
                  <a:srgbClr val="FFFFFF"/>
                </a:solidFill>
                <a:latin typeface="Futura Medium" panose="020B0602020204020303" pitchFamily="34" charset="-79"/>
                <a:cs typeface="Futura Medium" panose="020B0602020204020303" pitchFamily="34" charset="-79"/>
              </a:rPr>
              <a:t>: </a:t>
            </a:r>
          </a:p>
          <a:p>
            <a:pPr algn="ctr">
              <a:lnSpc>
                <a:spcPts val="4860"/>
              </a:lnSpc>
            </a:pPr>
            <a:endParaRPr lang="en-US" sz="3500" dirty="0">
              <a:solidFill>
                <a:srgbClr val="FFFFFF"/>
              </a:solidFill>
              <a:latin typeface="Futura Medium" panose="020B0602020204020303" pitchFamily="34" charset="-79"/>
              <a:cs typeface="Futura Medium" panose="020B0602020204020303" pitchFamily="34" charset="-79"/>
            </a:endParaRPr>
          </a:p>
        </p:txBody>
      </p:sp>
      <p:sp>
        <p:nvSpPr>
          <p:cNvPr id="18" name="TextBox 18">
            <a:extLst>
              <a:ext uri="{FF2B5EF4-FFF2-40B4-BE49-F238E27FC236}">
                <a16:creationId xmlns:a16="http://schemas.microsoft.com/office/drawing/2014/main" id="{84E374D8-E280-2856-451A-99C8A19FCF75}"/>
              </a:ext>
            </a:extLst>
          </p:cNvPr>
          <p:cNvSpPr txBox="1"/>
          <p:nvPr/>
        </p:nvSpPr>
        <p:spPr>
          <a:xfrm>
            <a:off x="10003200" y="3151402"/>
            <a:ext cx="2948888" cy="1207382"/>
          </a:xfrm>
          <a:prstGeom prst="rect">
            <a:avLst/>
          </a:prstGeom>
        </p:spPr>
        <p:txBody>
          <a:bodyPr wrap="square" lIns="0" tIns="0" rIns="0" bIns="0" rtlCol="0" anchor="t">
            <a:spAutoFit/>
          </a:bodyPr>
          <a:lstStyle/>
          <a:p>
            <a:pPr algn="ctr">
              <a:lnSpc>
                <a:spcPts val="4860"/>
              </a:lnSpc>
            </a:pPr>
            <a:r>
              <a:rPr lang="en-US" sz="3500" dirty="0">
                <a:solidFill>
                  <a:srgbClr val="FFFFFF"/>
                </a:solidFill>
                <a:latin typeface="Futura Medium" panose="020B0602020204020303" pitchFamily="34" charset="-79"/>
                <a:cs typeface="Futura Medium" panose="020B0602020204020303" pitchFamily="34" charset="-79"/>
              </a:rPr>
              <a:t>ADST : Home </a:t>
            </a:r>
            <a:br>
              <a:rPr lang="en-US" sz="3500" dirty="0">
                <a:solidFill>
                  <a:srgbClr val="FFFFFF"/>
                </a:solidFill>
                <a:latin typeface="Futura Medium" panose="020B0602020204020303" pitchFamily="34" charset="-79"/>
                <a:cs typeface="Futura Medium" panose="020B0602020204020303" pitchFamily="34" charset="-79"/>
              </a:rPr>
            </a:br>
            <a:r>
              <a:rPr lang="en-US" sz="3500" dirty="0">
                <a:solidFill>
                  <a:srgbClr val="FFFFFF"/>
                </a:solidFill>
                <a:latin typeface="Futura Medium" panose="020B0602020204020303" pitchFamily="34" charset="-79"/>
                <a:cs typeface="Futura Medium" panose="020B0602020204020303" pitchFamily="34" charset="-79"/>
              </a:rPr>
              <a:t>Economics</a:t>
            </a:r>
          </a:p>
        </p:txBody>
      </p:sp>
      <p:sp>
        <p:nvSpPr>
          <p:cNvPr id="22" name="TextBox 6">
            <a:extLst>
              <a:ext uri="{FF2B5EF4-FFF2-40B4-BE49-F238E27FC236}">
                <a16:creationId xmlns:a16="http://schemas.microsoft.com/office/drawing/2014/main" id="{C82A60D2-7AE5-4BDA-183E-F1AFDCC6DF9F}"/>
              </a:ext>
            </a:extLst>
          </p:cNvPr>
          <p:cNvSpPr txBox="1"/>
          <p:nvPr/>
        </p:nvSpPr>
        <p:spPr>
          <a:xfrm>
            <a:off x="625464" y="5107955"/>
            <a:ext cx="3520867" cy="3770263"/>
          </a:xfrm>
          <a:prstGeom prst="rect">
            <a:avLst/>
          </a:prstGeom>
        </p:spPr>
        <p:txBody>
          <a:bodyPr wrap="square" lIns="0" tIns="0" rIns="0" bIns="0" rtlCol="0" anchor="t">
            <a:spAutoFit/>
          </a:bodyPr>
          <a:lstStyle/>
          <a:p>
            <a:pPr lvl="0">
              <a:spcBef>
                <a:spcPct val="0"/>
              </a:spcBef>
            </a:pPr>
            <a:r>
              <a:rPr lang="en-US" sz="3500" u="none" strike="noStrike" dirty="0">
                <a:solidFill>
                  <a:srgbClr val="FFFFFF"/>
                </a:solidFill>
                <a:latin typeface="Rustic Printed"/>
              </a:rPr>
              <a:t>2D Art</a:t>
            </a:r>
          </a:p>
          <a:p>
            <a:pPr lvl="0">
              <a:spcBef>
                <a:spcPct val="0"/>
              </a:spcBef>
            </a:pPr>
            <a:r>
              <a:rPr lang="en-US" sz="3500" dirty="0">
                <a:solidFill>
                  <a:srgbClr val="FFFFFF"/>
                </a:solidFill>
                <a:latin typeface="Rustic Printed"/>
              </a:rPr>
              <a:t>3D Art</a:t>
            </a:r>
          </a:p>
          <a:p>
            <a:pPr lvl="0">
              <a:spcBef>
                <a:spcPct val="0"/>
              </a:spcBef>
            </a:pPr>
            <a:r>
              <a:rPr lang="en-US" sz="3500" u="none" strike="noStrike" dirty="0">
                <a:solidFill>
                  <a:srgbClr val="FFFFFF"/>
                </a:solidFill>
                <a:latin typeface="Rustic Printed"/>
              </a:rPr>
              <a:t>Theatre Performance</a:t>
            </a:r>
          </a:p>
          <a:p>
            <a:pPr lvl="0">
              <a:spcBef>
                <a:spcPct val="0"/>
              </a:spcBef>
            </a:pPr>
            <a:r>
              <a:rPr lang="en-US" sz="3500" dirty="0">
                <a:solidFill>
                  <a:srgbClr val="FFFFFF"/>
                </a:solidFill>
                <a:latin typeface="Rustic Printed"/>
              </a:rPr>
              <a:t>Vocal Ensemble </a:t>
            </a:r>
          </a:p>
          <a:p>
            <a:pPr lvl="0">
              <a:spcBef>
                <a:spcPct val="0"/>
              </a:spcBef>
            </a:pPr>
            <a:r>
              <a:rPr lang="en-US" sz="3500" u="none" strike="noStrike" dirty="0">
                <a:solidFill>
                  <a:srgbClr val="FFFFFF"/>
                </a:solidFill>
                <a:latin typeface="Rustic Printed"/>
              </a:rPr>
              <a:t>Band</a:t>
            </a:r>
          </a:p>
          <a:p>
            <a:pPr lvl="0">
              <a:spcBef>
                <a:spcPct val="0"/>
              </a:spcBef>
            </a:pPr>
            <a:endParaRPr lang="en-US" sz="3500" u="none" strike="noStrike" dirty="0">
              <a:solidFill>
                <a:srgbClr val="FFFFFF"/>
              </a:solidFill>
              <a:latin typeface="Rustic Printed"/>
            </a:endParaRPr>
          </a:p>
        </p:txBody>
      </p:sp>
      <p:sp>
        <p:nvSpPr>
          <p:cNvPr id="23" name="TextBox 6">
            <a:extLst>
              <a:ext uri="{FF2B5EF4-FFF2-40B4-BE49-F238E27FC236}">
                <a16:creationId xmlns:a16="http://schemas.microsoft.com/office/drawing/2014/main" id="{48015ECE-05FE-18CA-6F08-7C9C9702D975}"/>
              </a:ext>
            </a:extLst>
          </p:cNvPr>
          <p:cNvSpPr txBox="1"/>
          <p:nvPr/>
        </p:nvSpPr>
        <p:spPr>
          <a:xfrm>
            <a:off x="5050763" y="5159829"/>
            <a:ext cx="3520867" cy="3231654"/>
          </a:xfrm>
          <a:prstGeom prst="rect">
            <a:avLst/>
          </a:prstGeom>
        </p:spPr>
        <p:txBody>
          <a:bodyPr wrap="square" lIns="0" tIns="0" rIns="0" bIns="0" rtlCol="0" anchor="t">
            <a:spAutoFit/>
          </a:bodyPr>
          <a:lstStyle/>
          <a:p>
            <a:pPr lvl="0">
              <a:spcBef>
                <a:spcPct val="0"/>
              </a:spcBef>
            </a:pPr>
            <a:r>
              <a:rPr lang="en-US" sz="3500" u="none" strike="noStrike" dirty="0">
                <a:solidFill>
                  <a:srgbClr val="FFFFFF"/>
                </a:solidFill>
                <a:latin typeface="Rustic Printed"/>
              </a:rPr>
              <a:t>Woodworking</a:t>
            </a:r>
          </a:p>
          <a:p>
            <a:pPr lvl="0">
              <a:spcBef>
                <a:spcPct val="0"/>
              </a:spcBef>
            </a:pPr>
            <a:r>
              <a:rPr lang="en-US" sz="3500" dirty="0">
                <a:solidFill>
                  <a:srgbClr val="FFFFFF"/>
                </a:solidFill>
                <a:latin typeface="Rustic Printed"/>
              </a:rPr>
              <a:t>Metal Design</a:t>
            </a:r>
          </a:p>
          <a:p>
            <a:pPr lvl="0">
              <a:spcBef>
                <a:spcPct val="0"/>
              </a:spcBef>
            </a:pPr>
            <a:r>
              <a:rPr lang="en-US" sz="3500" dirty="0">
                <a:solidFill>
                  <a:srgbClr val="FFFFFF"/>
                </a:solidFill>
                <a:latin typeface="Rustic Printed"/>
              </a:rPr>
              <a:t>Computer Studies</a:t>
            </a:r>
            <a:endParaRPr lang="en-US" sz="3500" u="none" strike="noStrike" dirty="0">
              <a:solidFill>
                <a:srgbClr val="FFFFFF"/>
              </a:solidFill>
              <a:latin typeface="Rustic Printed"/>
            </a:endParaRPr>
          </a:p>
          <a:p>
            <a:pPr lvl="0">
              <a:spcBef>
                <a:spcPct val="0"/>
              </a:spcBef>
            </a:pPr>
            <a:r>
              <a:rPr lang="en-US" sz="3500" dirty="0">
                <a:solidFill>
                  <a:srgbClr val="FFFFFF"/>
                </a:solidFill>
                <a:latin typeface="Rustic Printed"/>
              </a:rPr>
              <a:t>Entrepreneurship</a:t>
            </a:r>
          </a:p>
          <a:p>
            <a:pPr lvl="0">
              <a:spcBef>
                <a:spcPct val="0"/>
              </a:spcBef>
            </a:pPr>
            <a:r>
              <a:rPr lang="en-US" sz="3500" dirty="0">
                <a:solidFill>
                  <a:srgbClr val="FFFFFF"/>
                </a:solidFill>
                <a:latin typeface="Rustic Printed"/>
              </a:rPr>
              <a:t>Media Design (senior)</a:t>
            </a:r>
            <a:endParaRPr lang="en-US" sz="3500" u="none" strike="noStrike" dirty="0">
              <a:solidFill>
                <a:srgbClr val="FFFFFF"/>
              </a:solidFill>
              <a:latin typeface="Rustic Printed"/>
            </a:endParaRPr>
          </a:p>
        </p:txBody>
      </p:sp>
      <p:sp>
        <p:nvSpPr>
          <p:cNvPr id="24" name="TextBox 6">
            <a:extLst>
              <a:ext uri="{FF2B5EF4-FFF2-40B4-BE49-F238E27FC236}">
                <a16:creationId xmlns:a16="http://schemas.microsoft.com/office/drawing/2014/main" id="{D181EFB1-AE69-10A5-B571-EDB49892D623}"/>
              </a:ext>
            </a:extLst>
          </p:cNvPr>
          <p:cNvSpPr txBox="1"/>
          <p:nvPr/>
        </p:nvSpPr>
        <p:spPr>
          <a:xfrm>
            <a:off x="9717211" y="4838700"/>
            <a:ext cx="3520867" cy="3770263"/>
          </a:xfrm>
          <a:prstGeom prst="rect">
            <a:avLst/>
          </a:prstGeom>
        </p:spPr>
        <p:txBody>
          <a:bodyPr wrap="square" lIns="0" tIns="0" rIns="0" bIns="0" rtlCol="0" anchor="t">
            <a:spAutoFit/>
          </a:bodyPr>
          <a:lstStyle/>
          <a:p>
            <a:pPr lvl="0">
              <a:spcBef>
                <a:spcPct val="0"/>
              </a:spcBef>
            </a:pPr>
            <a:r>
              <a:rPr lang="en-US" sz="3500" u="none" strike="noStrike" dirty="0">
                <a:solidFill>
                  <a:srgbClr val="FFFFFF"/>
                </a:solidFill>
                <a:latin typeface="Rustic Printed"/>
              </a:rPr>
              <a:t>Textiles</a:t>
            </a:r>
          </a:p>
          <a:p>
            <a:pPr lvl="0">
              <a:spcBef>
                <a:spcPct val="0"/>
              </a:spcBef>
            </a:pPr>
            <a:r>
              <a:rPr lang="en-US" sz="3500" dirty="0">
                <a:solidFill>
                  <a:srgbClr val="FFFFFF"/>
                </a:solidFill>
                <a:latin typeface="Rustic Printed"/>
              </a:rPr>
              <a:t>Foods</a:t>
            </a:r>
          </a:p>
          <a:p>
            <a:pPr lvl="0">
              <a:spcBef>
                <a:spcPct val="0"/>
              </a:spcBef>
            </a:pPr>
            <a:r>
              <a:rPr lang="en-US" sz="3500" dirty="0">
                <a:solidFill>
                  <a:srgbClr val="FFFFFF"/>
                </a:solidFill>
                <a:latin typeface="Rustic Printed"/>
              </a:rPr>
              <a:t>Meal prep program (senior)</a:t>
            </a:r>
          </a:p>
          <a:p>
            <a:pPr lvl="0">
              <a:spcBef>
                <a:spcPct val="0"/>
              </a:spcBef>
            </a:pPr>
            <a:r>
              <a:rPr lang="en-US" sz="3500" u="none" strike="noStrike" dirty="0">
                <a:solidFill>
                  <a:srgbClr val="FFFFFF"/>
                </a:solidFill>
                <a:latin typeface="Rustic Printed"/>
              </a:rPr>
              <a:t>Fashion Design (senior)</a:t>
            </a:r>
          </a:p>
          <a:p>
            <a:pPr lvl="0">
              <a:spcBef>
                <a:spcPct val="0"/>
              </a:spcBef>
            </a:pPr>
            <a:endParaRPr lang="en-US" sz="3500" dirty="0">
              <a:solidFill>
                <a:srgbClr val="FFFFFF"/>
              </a:solidFill>
              <a:latin typeface="Rustic Printed"/>
            </a:endParaRPr>
          </a:p>
        </p:txBody>
      </p:sp>
      <p:sp>
        <p:nvSpPr>
          <p:cNvPr id="26" name="Alternate Process 25">
            <a:extLst>
              <a:ext uri="{FF2B5EF4-FFF2-40B4-BE49-F238E27FC236}">
                <a16:creationId xmlns:a16="http://schemas.microsoft.com/office/drawing/2014/main" id="{3C1494C6-C9CA-277E-68B9-36444EE840D9}"/>
              </a:ext>
            </a:extLst>
          </p:cNvPr>
          <p:cNvSpPr/>
          <p:nvPr/>
        </p:nvSpPr>
        <p:spPr>
          <a:xfrm rot="20750836">
            <a:off x="49508" y="2591058"/>
            <a:ext cx="1524000" cy="594142"/>
          </a:xfrm>
          <a:prstGeom prst="flowChartAlternateProces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16">
            <a:extLst>
              <a:ext uri="{FF2B5EF4-FFF2-40B4-BE49-F238E27FC236}">
                <a16:creationId xmlns:a16="http://schemas.microsoft.com/office/drawing/2014/main" id="{9FA7A648-8B99-4397-AECD-9D705D2BA61C}"/>
              </a:ext>
            </a:extLst>
          </p:cNvPr>
          <p:cNvSpPr txBox="1"/>
          <p:nvPr/>
        </p:nvSpPr>
        <p:spPr>
          <a:xfrm rot="20666520">
            <a:off x="-161214" y="2521660"/>
            <a:ext cx="1799117" cy="532838"/>
          </a:xfrm>
          <a:prstGeom prst="rect">
            <a:avLst/>
          </a:prstGeom>
        </p:spPr>
        <p:txBody>
          <a:bodyPr wrap="square" lIns="0" tIns="0" rIns="0" bIns="0" rtlCol="0" anchor="t">
            <a:spAutoFit/>
          </a:bodyPr>
          <a:lstStyle/>
          <a:p>
            <a:pPr algn="ctr">
              <a:lnSpc>
                <a:spcPts val="4860"/>
              </a:lnSpc>
            </a:pPr>
            <a:r>
              <a:rPr lang="en-US" sz="2000" dirty="0">
                <a:solidFill>
                  <a:schemeClr val="bg1"/>
                </a:solidFill>
                <a:latin typeface="Futura Medium" panose="020B0602020204020303" pitchFamily="34" charset="-79"/>
                <a:cs typeface="Futura Medium" panose="020B0602020204020303" pitchFamily="34" charset="-79"/>
              </a:rPr>
              <a:t>examples</a:t>
            </a:r>
          </a:p>
        </p:txBody>
      </p:sp>
      <p:sp>
        <p:nvSpPr>
          <p:cNvPr id="29" name="TextBox 16">
            <a:extLst>
              <a:ext uri="{FF2B5EF4-FFF2-40B4-BE49-F238E27FC236}">
                <a16:creationId xmlns:a16="http://schemas.microsoft.com/office/drawing/2014/main" id="{D2DF04CD-BB06-AC0B-09A0-A2E1626DEB55}"/>
              </a:ext>
            </a:extLst>
          </p:cNvPr>
          <p:cNvSpPr txBox="1"/>
          <p:nvPr/>
        </p:nvSpPr>
        <p:spPr>
          <a:xfrm>
            <a:off x="441975" y="9486900"/>
            <a:ext cx="17521349" cy="563616"/>
          </a:xfrm>
          <a:prstGeom prst="rect">
            <a:avLst/>
          </a:prstGeom>
        </p:spPr>
        <p:txBody>
          <a:bodyPr wrap="square" lIns="0" tIns="0" rIns="0" bIns="0" rtlCol="0" anchor="t">
            <a:spAutoFit/>
          </a:bodyPr>
          <a:lstStyle/>
          <a:p>
            <a:pPr>
              <a:lnSpc>
                <a:spcPts val="4860"/>
              </a:lnSpc>
            </a:pPr>
            <a:r>
              <a:rPr lang="en-US" sz="3000" dirty="0">
                <a:solidFill>
                  <a:srgbClr val="FF0000"/>
                </a:solidFill>
                <a:latin typeface="Futura Medium" panose="020B0602020204020303" pitchFamily="34" charset="-79"/>
                <a:cs typeface="Futura Medium" panose="020B0602020204020303" pitchFamily="34" charset="-79"/>
              </a:rPr>
              <a:t>*Please ensure you check all of the courses available to grade 9 students in the program guide. </a:t>
            </a:r>
          </a:p>
        </p:txBody>
      </p:sp>
      <p:sp>
        <p:nvSpPr>
          <p:cNvPr id="5" name="Freeform 4">
            <a:extLst>
              <a:ext uri="{FF2B5EF4-FFF2-40B4-BE49-F238E27FC236}">
                <a16:creationId xmlns:a16="http://schemas.microsoft.com/office/drawing/2014/main" id="{FCA9D29F-4FFE-DED4-60FD-83E7457D3F3C}"/>
              </a:ext>
            </a:extLst>
          </p:cNvPr>
          <p:cNvSpPr/>
          <p:nvPr/>
        </p:nvSpPr>
        <p:spPr>
          <a:xfrm>
            <a:off x="13783262" y="2354076"/>
            <a:ext cx="4252644" cy="656932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7" name="TextBox 17">
            <a:extLst>
              <a:ext uri="{FF2B5EF4-FFF2-40B4-BE49-F238E27FC236}">
                <a16:creationId xmlns:a16="http://schemas.microsoft.com/office/drawing/2014/main" id="{BF6B9D8A-F6B9-62BA-FA28-35BF6A5863D7}"/>
              </a:ext>
            </a:extLst>
          </p:cNvPr>
          <p:cNvSpPr txBox="1"/>
          <p:nvPr/>
        </p:nvSpPr>
        <p:spPr>
          <a:xfrm>
            <a:off x="14182788" y="3192895"/>
            <a:ext cx="3520867" cy="579005"/>
          </a:xfrm>
          <a:prstGeom prst="rect">
            <a:avLst/>
          </a:prstGeom>
        </p:spPr>
        <p:txBody>
          <a:bodyPr wrap="square" lIns="0" tIns="0" rIns="0" bIns="0" rtlCol="0" anchor="t">
            <a:spAutoFit/>
          </a:bodyPr>
          <a:lstStyle/>
          <a:p>
            <a:pPr algn="ctr">
              <a:lnSpc>
                <a:spcPts val="4860"/>
              </a:lnSpc>
            </a:pPr>
            <a:r>
              <a:rPr lang="en-US" sz="3500" dirty="0">
                <a:solidFill>
                  <a:srgbClr val="FFFFFF"/>
                </a:solidFill>
                <a:latin typeface="Futura Medium" panose="020B0602020204020303" pitchFamily="34" charset="-79"/>
                <a:cs typeface="Futura Medium" panose="020B0602020204020303" pitchFamily="34" charset="-79"/>
              </a:rPr>
              <a:t>Languages:</a:t>
            </a:r>
            <a:endParaRPr lang="en-US" sz="4000" dirty="0">
              <a:solidFill>
                <a:srgbClr val="FFFFFF"/>
              </a:solidFill>
              <a:latin typeface="Futura Medium" panose="020B0602020204020303" pitchFamily="34" charset="-79"/>
              <a:cs typeface="Futura Medium" panose="020B0602020204020303" pitchFamily="34" charset="-79"/>
            </a:endParaRPr>
          </a:p>
        </p:txBody>
      </p:sp>
      <p:sp>
        <p:nvSpPr>
          <p:cNvPr id="9" name="TextBox 6">
            <a:extLst>
              <a:ext uri="{FF2B5EF4-FFF2-40B4-BE49-F238E27FC236}">
                <a16:creationId xmlns:a16="http://schemas.microsoft.com/office/drawing/2014/main" id="{22E1B894-06B8-4994-5C14-24DFCA440391}"/>
              </a:ext>
            </a:extLst>
          </p:cNvPr>
          <p:cNvSpPr txBox="1"/>
          <p:nvPr/>
        </p:nvSpPr>
        <p:spPr>
          <a:xfrm>
            <a:off x="14182788" y="4731821"/>
            <a:ext cx="3520867" cy="2154436"/>
          </a:xfrm>
          <a:prstGeom prst="rect">
            <a:avLst/>
          </a:prstGeom>
        </p:spPr>
        <p:txBody>
          <a:bodyPr wrap="square" lIns="0" tIns="0" rIns="0" bIns="0" rtlCol="0" anchor="t">
            <a:spAutoFit/>
          </a:bodyPr>
          <a:lstStyle/>
          <a:p>
            <a:pPr lvl="0">
              <a:spcBef>
                <a:spcPct val="0"/>
              </a:spcBef>
            </a:pPr>
            <a:r>
              <a:rPr lang="en-US" sz="3500" dirty="0">
                <a:solidFill>
                  <a:srgbClr val="FFFFFF"/>
                </a:solidFill>
                <a:latin typeface="Rustic Printed"/>
              </a:rPr>
              <a:t>Mandarin </a:t>
            </a:r>
          </a:p>
          <a:p>
            <a:pPr lvl="0">
              <a:spcBef>
                <a:spcPct val="0"/>
              </a:spcBef>
            </a:pPr>
            <a:r>
              <a:rPr lang="en-US" sz="3500" u="none" strike="noStrike" dirty="0">
                <a:solidFill>
                  <a:srgbClr val="FFFFFF"/>
                </a:solidFill>
                <a:latin typeface="Rustic Printed"/>
              </a:rPr>
              <a:t>Japanese</a:t>
            </a:r>
          </a:p>
          <a:p>
            <a:pPr lvl="0">
              <a:spcBef>
                <a:spcPct val="0"/>
              </a:spcBef>
            </a:pPr>
            <a:r>
              <a:rPr lang="en-US" sz="3500" dirty="0">
                <a:solidFill>
                  <a:srgbClr val="FFFFFF"/>
                </a:solidFill>
                <a:latin typeface="Rustic Printed"/>
              </a:rPr>
              <a:t>Spanish</a:t>
            </a:r>
          </a:p>
          <a:p>
            <a:pPr lvl="0">
              <a:spcBef>
                <a:spcPct val="0"/>
              </a:spcBef>
            </a:pPr>
            <a:r>
              <a:rPr lang="en-US" sz="3500" u="none" strike="noStrike" dirty="0">
                <a:solidFill>
                  <a:srgbClr val="FFFFFF"/>
                </a:solidFill>
                <a:latin typeface="Rustic Printed"/>
              </a:rPr>
              <a:t>French</a:t>
            </a:r>
          </a:p>
        </p:txBody>
      </p:sp>
    </p:spTree>
    <p:extLst>
      <p:ext uri="{BB962C8B-B14F-4D97-AF65-F5344CB8AC3E}">
        <p14:creationId xmlns:p14="http://schemas.microsoft.com/office/powerpoint/2010/main" val="71031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966A2-D6FF-22AC-E627-DE022806D6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0B40E5-27BD-B5C1-D130-441B7B8B915B}"/>
              </a:ext>
            </a:extLst>
          </p:cNvPr>
          <p:cNvSpPr/>
          <p:nvPr/>
        </p:nvSpPr>
        <p:spPr>
          <a:xfrm>
            <a:off x="76200" y="41914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a:p>
        </p:txBody>
      </p:sp>
      <p:grpSp>
        <p:nvGrpSpPr>
          <p:cNvPr id="3" name="Group 3">
            <a:extLst>
              <a:ext uri="{FF2B5EF4-FFF2-40B4-BE49-F238E27FC236}">
                <a16:creationId xmlns:a16="http://schemas.microsoft.com/office/drawing/2014/main" id="{8264F591-4B41-431A-3369-A55448181FA3}"/>
              </a:ext>
            </a:extLst>
          </p:cNvPr>
          <p:cNvGrpSpPr/>
          <p:nvPr/>
        </p:nvGrpSpPr>
        <p:grpSpPr>
          <a:xfrm>
            <a:off x="1028700" y="190458"/>
            <a:ext cx="16230600" cy="9677400"/>
            <a:chOff x="0" y="0"/>
            <a:chExt cx="4274726" cy="2167467"/>
          </a:xfrm>
        </p:grpSpPr>
        <p:sp>
          <p:nvSpPr>
            <p:cNvPr id="4" name="Freeform 4">
              <a:extLst>
                <a:ext uri="{FF2B5EF4-FFF2-40B4-BE49-F238E27FC236}">
                  <a16:creationId xmlns:a16="http://schemas.microsoft.com/office/drawing/2014/main" id="{ECBCD7F8-A727-0B32-0E33-6DCB56C28E22}"/>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solidFill>
              <a:srgbClr val="155C94"/>
            </a:solidFill>
          </p:spPr>
          <p:txBody>
            <a:bodyPr/>
            <a:lstStyle/>
            <a:p>
              <a:endParaRPr lang="en-US"/>
            </a:p>
          </p:txBody>
        </p:sp>
        <p:sp>
          <p:nvSpPr>
            <p:cNvPr id="5" name="TextBox 5">
              <a:extLst>
                <a:ext uri="{FF2B5EF4-FFF2-40B4-BE49-F238E27FC236}">
                  <a16:creationId xmlns:a16="http://schemas.microsoft.com/office/drawing/2014/main" id="{81834157-9B96-4A44-4238-F586EDF6CEC3}"/>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3D0F3F7E-3E41-230D-EFC5-143900D8C284}"/>
              </a:ext>
            </a:extLst>
          </p:cNvPr>
          <p:cNvSpPr txBox="1"/>
          <p:nvPr/>
        </p:nvSpPr>
        <p:spPr>
          <a:xfrm>
            <a:off x="2125146" y="1169722"/>
            <a:ext cx="13739743" cy="1247970"/>
          </a:xfrm>
          <a:prstGeom prst="rect">
            <a:avLst/>
          </a:prstGeom>
        </p:spPr>
        <p:txBody>
          <a:bodyPr wrap="square" lIns="0" tIns="0" rIns="0" bIns="0" rtlCol="0" anchor="t">
            <a:spAutoFit/>
          </a:bodyPr>
          <a:lstStyle/>
          <a:p>
            <a:pPr marL="0" lvl="0" indent="0" algn="ctr">
              <a:lnSpc>
                <a:spcPts val="9600"/>
              </a:lnSpc>
            </a:pPr>
            <a:r>
              <a:rPr lang="en-US" sz="10000" spc="-600" dirty="0">
                <a:solidFill>
                  <a:schemeClr val="bg1"/>
                </a:solidFill>
                <a:latin typeface="Rustic Printed"/>
              </a:rPr>
              <a:t>What does grade 9 look like?</a:t>
            </a:r>
          </a:p>
        </p:txBody>
      </p:sp>
      <p:sp>
        <p:nvSpPr>
          <p:cNvPr id="9" name="Freeform 4">
            <a:extLst>
              <a:ext uri="{FF2B5EF4-FFF2-40B4-BE49-F238E27FC236}">
                <a16:creationId xmlns:a16="http://schemas.microsoft.com/office/drawing/2014/main" id="{CF315822-3A9E-84A9-8B3E-9E3362D758DB}"/>
              </a:ext>
            </a:extLst>
          </p:cNvPr>
          <p:cNvSpPr/>
          <p:nvPr/>
        </p:nvSpPr>
        <p:spPr>
          <a:xfrm>
            <a:off x="9777635" y="3126732"/>
            <a:ext cx="6940374" cy="6132766"/>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p>
        </p:txBody>
      </p:sp>
      <p:sp>
        <p:nvSpPr>
          <p:cNvPr id="11" name="TextBox 8">
            <a:extLst>
              <a:ext uri="{FF2B5EF4-FFF2-40B4-BE49-F238E27FC236}">
                <a16:creationId xmlns:a16="http://schemas.microsoft.com/office/drawing/2014/main" id="{9A3CB46F-4651-2438-0F05-5296CC2628D8}"/>
              </a:ext>
            </a:extLst>
          </p:cNvPr>
          <p:cNvSpPr txBox="1"/>
          <p:nvPr/>
        </p:nvSpPr>
        <p:spPr>
          <a:xfrm>
            <a:off x="10466807" y="4000500"/>
            <a:ext cx="5916193" cy="2691634"/>
          </a:xfrm>
          <a:prstGeom prst="rect">
            <a:avLst/>
          </a:prstGeom>
        </p:spPr>
        <p:txBody>
          <a:bodyPr wrap="square" lIns="0" tIns="0" rIns="0" bIns="0" rtlCol="0" anchor="t">
            <a:spAutoFit/>
          </a:bodyPr>
          <a:lstStyle/>
          <a:p>
            <a:pPr marL="0" lvl="0" indent="0" algn="ctr">
              <a:lnSpc>
                <a:spcPts val="5280"/>
              </a:lnSpc>
              <a:spcBef>
                <a:spcPct val="0"/>
              </a:spcBef>
            </a:pPr>
            <a:endParaRPr lang="en-US" sz="5500" spc="-150" dirty="0">
              <a:solidFill>
                <a:srgbClr val="FFFFFF"/>
              </a:solidFill>
              <a:latin typeface="Rustic Printed"/>
            </a:endParaRPr>
          </a:p>
          <a:p>
            <a:pPr lvl="0">
              <a:lnSpc>
                <a:spcPts val="5280"/>
              </a:lnSpc>
              <a:spcBef>
                <a:spcPct val="0"/>
              </a:spcBef>
            </a:pPr>
            <a:r>
              <a:rPr lang="en-US" sz="4400" spc="-150" dirty="0">
                <a:solidFill>
                  <a:srgbClr val="FFFFFF"/>
                </a:solidFill>
                <a:latin typeface="Rustic Printed"/>
              </a:rPr>
              <a:t>1. Spanish 9</a:t>
            </a:r>
          </a:p>
          <a:p>
            <a:pPr lvl="0">
              <a:lnSpc>
                <a:spcPts val="5280"/>
              </a:lnSpc>
              <a:spcBef>
                <a:spcPct val="0"/>
              </a:spcBef>
            </a:pPr>
            <a:r>
              <a:rPr lang="en-US" sz="4400" u="none" strike="noStrike" spc="-150" dirty="0">
                <a:solidFill>
                  <a:srgbClr val="FFFFFF"/>
                </a:solidFill>
                <a:latin typeface="Rustic Printed"/>
              </a:rPr>
              <a:t>2. </a:t>
            </a:r>
            <a:r>
              <a:rPr lang="en-US" sz="4400" spc="-150" dirty="0">
                <a:solidFill>
                  <a:srgbClr val="FFFFFF"/>
                </a:solidFill>
                <a:latin typeface="Rustic Printed"/>
              </a:rPr>
              <a:t>Metal Design Level 1 (10)</a:t>
            </a:r>
            <a:endParaRPr lang="en-US" sz="4400" u="none" strike="noStrike" spc="-150" dirty="0">
              <a:solidFill>
                <a:srgbClr val="FFFFFF"/>
              </a:solidFill>
              <a:latin typeface="Rustic Printed"/>
            </a:endParaRPr>
          </a:p>
          <a:p>
            <a:pPr lvl="0">
              <a:lnSpc>
                <a:spcPts val="5280"/>
              </a:lnSpc>
              <a:spcBef>
                <a:spcPct val="0"/>
              </a:spcBef>
            </a:pPr>
            <a:r>
              <a:rPr lang="en-US" sz="4400" u="none" strike="noStrike" spc="-150" dirty="0">
                <a:solidFill>
                  <a:srgbClr val="FFFFFF"/>
                </a:solidFill>
                <a:latin typeface="Rustic Printed"/>
              </a:rPr>
              <a:t>3. </a:t>
            </a:r>
            <a:r>
              <a:rPr lang="en-US" sz="4400" spc="-150" dirty="0">
                <a:solidFill>
                  <a:srgbClr val="FFFFFF"/>
                </a:solidFill>
                <a:latin typeface="Rustic Printed"/>
              </a:rPr>
              <a:t>Marketing &amp; ENT (10)</a:t>
            </a:r>
            <a:endParaRPr lang="en-US" sz="4400" u="none" strike="noStrike" spc="-150" dirty="0">
              <a:solidFill>
                <a:srgbClr val="FFFFFF"/>
              </a:solidFill>
              <a:latin typeface="Rustic Printed"/>
            </a:endParaRPr>
          </a:p>
        </p:txBody>
      </p:sp>
      <p:sp>
        <p:nvSpPr>
          <p:cNvPr id="12" name="Freeform 4">
            <a:extLst>
              <a:ext uri="{FF2B5EF4-FFF2-40B4-BE49-F238E27FC236}">
                <a16:creationId xmlns:a16="http://schemas.microsoft.com/office/drawing/2014/main" id="{6C9ED1AB-5C40-831D-E72A-9ED042A0A30D}"/>
              </a:ext>
            </a:extLst>
          </p:cNvPr>
          <p:cNvSpPr/>
          <p:nvPr/>
        </p:nvSpPr>
        <p:spPr>
          <a:xfrm>
            <a:off x="1676400" y="3126732"/>
            <a:ext cx="7698957" cy="6132766"/>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0" name="TextBox 6">
            <a:extLst>
              <a:ext uri="{FF2B5EF4-FFF2-40B4-BE49-F238E27FC236}">
                <a16:creationId xmlns:a16="http://schemas.microsoft.com/office/drawing/2014/main" id="{F523975C-3FF4-691C-667B-ABC7C3D0A65B}"/>
              </a:ext>
            </a:extLst>
          </p:cNvPr>
          <p:cNvSpPr txBox="1"/>
          <p:nvPr/>
        </p:nvSpPr>
        <p:spPr>
          <a:xfrm>
            <a:off x="2212558" y="4054980"/>
            <a:ext cx="8191500" cy="4757713"/>
          </a:xfrm>
          <a:prstGeom prst="rect">
            <a:avLst/>
          </a:prstGeom>
        </p:spPr>
        <p:txBody>
          <a:bodyPr wrap="square" lIns="0" tIns="0" rIns="0" bIns="0" rtlCol="0" anchor="t">
            <a:spAutoFit/>
          </a:bodyPr>
          <a:lstStyle/>
          <a:p>
            <a:pPr lvl="0">
              <a:lnSpc>
                <a:spcPts val="5280"/>
              </a:lnSpc>
              <a:spcBef>
                <a:spcPct val="0"/>
              </a:spcBef>
            </a:pPr>
            <a:r>
              <a:rPr lang="en-US" sz="5000" spc="-150" dirty="0">
                <a:solidFill>
                  <a:srgbClr val="FFFFFF"/>
                </a:solidFill>
                <a:latin typeface="Rustic Printed"/>
              </a:rPr>
              <a:t>	</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English Language Arts 9</a:t>
            </a:r>
          </a:p>
          <a:p>
            <a:pPr marL="742950" lvl="0" indent="-742950">
              <a:lnSpc>
                <a:spcPts val="5280"/>
              </a:lnSpc>
              <a:spcBef>
                <a:spcPct val="0"/>
              </a:spcBef>
              <a:buFont typeface="+mj-lt"/>
              <a:buAutoNum type="arabicPeriod"/>
            </a:pPr>
            <a:r>
              <a:rPr lang="en-US" sz="5000" spc="-150" dirty="0">
                <a:solidFill>
                  <a:srgbClr val="FFFFFF"/>
                </a:solidFill>
                <a:latin typeface="Rustic Printed"/>
              </a:rPr>
              <a:t>Math 9</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Science 9</a:t>
            </a:r>
          </a:p>
          <a:p>
            <a:pPr marL="742950" lvl="0" indent="-742950">
              <a:lnSpc>
                <a:spcPts val="5280"/>
              </a:lnSpc>
              <a:spcBef>
                <a:spcPct val="0"/>
              </a:spcBef>
              <a:buFont typeface="+mj-lt"/>
              <a:buAutoNum type="arabicPeriod"/>
            </a:pPr>
            <a:r>
              <a:rPr lang="en-US" sz="5000" spc="-150" dirty="0">
                <a:solidFill>
                  <a:srgbClr val="FFFFFF"/>
                </a:solidFill>
                <a:latin typeface="Rustic Printed"/>
              </a:rPr>
              <a:t>Social Studies 9</a:t>
            </a:r>
          </a:p>
          <a:p>
            <a:pPr marL="742950" lvl="0" indent="-742950">
              <a:lnSpc>
                <a:spcPts val="5280"/>
              </a:lnSpc>
              <a:spcBef>
                <a:spcPct val="0"/>
              </a:spcBef>
              <a:buFont typeface="+mj-lt"/>
              <a:buAutoNum type="arabicPeriod"/>
            </a:pPr>
            <a:r>
              <a:rPr lang="en-US" sz="5000" u="none" strike="noStrike" spc="-150" dirty="0">
                <a:solidFill>
                  <a:srgbClr val="FFFFFF"/>
                </a:solidFill>
                <a:latin typeface="Rustic Printed"/>
              </a:rPr>
              <a:t>Physical &amp; Health </a:t>
            </a:r>
          </a:p>
          <a:p>
            <a:pPr lvl="0">
              <a:lnSpc>
                <a:spcPts val="5280"/>
              </a:lnSpc>
              <a:spcBef>
                <a:spcPct val="0"/>
              </a:spcBef>
            </a:pPr>
            <a:r>
              <a:rPr lang="en-US" sz="5000" spc="-150" dirty="0">
                <a:solidFill>
                  <a:srgbClr val="FFFFFF"/>
                </a:solidFill>
                <a:latin typeface="Rustic Printed"/>
              </a:rPr>
              <a:t>     </a:t>
            </a:r>
            <a:r>
              <a:rPr lang="en-US" sz="5000" u="none" strike="noStrike" spc="-150" dirty="0">
                <a:solidFill>
                  <a:srgbClr val="FFFFFF"/>
                </a:solidFill>
                <a:latin typeface="Rustic Printed"/>
              </a:rPr>
              <a:t>Education 9</a:t>
            </a:r>
          </a:p>
        </p:txBody>
      </p:sp>
      <p:sp>
        <p:nvSpPr>
          <p:cNvPr id="14" name="TextBox 13">
            <a:extLst>
              <a:ext uri="{FF2B5EF4-FFF2-40B4-BE49-F238E27FC236}">
                <a16:creationId xmlns:a16="http://schemas.microsoft.com/office/drawing/2014/main" id="{4E52492B-E3C8-DAF7-32E0-1AAE98DA11DE}"/>
              </a:ext>
            </a:extLst>
          </p:cNvPr>
          <p:cNvSpPr txBox="1"/>
          <p:nvPr/>
        </p:nvSpPr>
        <p:spPr>
          <a:xfrm>
            <a:off x="2188494" y="3683341"/>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Required Courses:</a:t>
            </a:r>
          </a:p>
        </p:txBody>
      </p:sp>
      <p:sp>
        <p:nvSpPr>
          <p:cNvPr id="15" name="TextBox 14">
            <a:extLst>
              <a:ext uri="{FF2B5EF4-FFF2-40B4-BE49-F238E27FC236}">
                <a16:creationId xmlns:a16="http://schemas.microsoft.com/office/drawing/2014/main" id="{9390B217-08D7-8549-45B2-F7BC3B601F1F}"/>
              </a:ext>
            </a:extLst>
          </p:cNvPr>
          <p:cNvSpPr txBox="1"/>
          <p:nvPr/>
        </p:nvSpPr>
        <p:spPr>
          <a:xfrm>
            <a:off x="10263688" y="3604334"/>
            <a:ext cx="9144000" cy="794448"/>
          </a:xfrm>
          <a:prstGeom prst="rect">
            <a:avLst/>
          </a:prstGeom>
          <a:noFill/>
        </p:spPr>
        <p:txBody>
          <a:bodyPr wrap="square">
            <a:spAutoFit/>
          </a:bodyPr>
          <a:lstStyle/>
          <a:p>
            <a:pPr lvl="0">
              <a:lnSpc>
                <a:spcPts val="5280"/>
              </a:lnSpc>
              <a:spcBef>
                <a:spcPct val="0"/>
              </a:spcBef>
            </a:pPr>
            <a:r>
              <a:rPr lang="en-US" sz="5000" spc="-330" dirty="0">
                <a:solidFill>
                  <a:schemeClr val="accent1"/>
                </a:solidFill>
                <a:latin typeface="Dreaming Outloud Script Pro" panose="03050502040304050704" pitchFamily="66" charset="77"/>
                <a:cs typeface="Dreaming Outloud Script Pro" panose="03050502040304050704" pitchFamily="66" charset="77"/>
              </a:rPr>
              <a:t>Elective Courses x 3</a:t>
            </a:r>
          </a:p>
        </p:txBody>
      </p:sp>
      <p:sp>
        <p:nvSpPr>
          <p:cNvPr id="7" name="TextBox 8">
            <a:extLst>
              <a:ext uri="{FF2B5EF4-FFF2-40B4-BE49-F238E27FC236}">
                <a16:creationId xmlns:a16="http://schemas.microsoft.com/office/drawing/2014/main" id="{86168F3B-C999-352D-E747-7E2C8B7CCDC6}"/>
              </a:ext>
            </a:extLst>
          </p:cNvPr>
          <p:cNvSpPr txBox="1"/>
          <p:nvPr/>
        </p:nvSpPr>
        <p:spPr>
          <a:xfrm>
            <a:off x="10499632" y="6920818"/>
            <a:ext cx="5916193" cy="923330"/>
          </a:xfrm>
          <a:prstGeom prst="rect">
            <a:avLst/>
          </a:prstGeom>
        </p:spPr>
        <p:txBody>
          <a:bodyPr wrap="square" lIns="0" tIns="0" rIns="0" bIns="0" rtlCol="0" anchor="t">
            <a:spAutoFit/>
          </a:bodyPr>
          <a:lstStyle/>
          <a:p>
            <a:pPr marL="0" lvl="0" indent="0">
              <a:spcBef>
                <a:spcPct val="0"/>
              </a:spcBef>
            </a:pPr>
            <a:r>
              <a:rPr lang="en-US" sz="3000" i="1" spc="-150" dirty="0">
                <a:latin typeface="Rustic Printed"/>
              </a:rPr>
              <a:t>*Ministry encourages students to take a variety of courses from all departments.  </a:t>
            </a:r>
            <a:endParaRPr lang="en-US" sz="3000" i="1" u="none" strike="noStrike" spc="-150" dirty="0">
              <a:latin typeface="Rustic Printed"/>
            </a:endParaRPr>
          </a:p>
        </p:txBody>
      </p:sp>
    </p:spTree>
    <p:extLst>
      <p:ext uri="{BB962C8B-B14F-4D97-AF65-F5344CB8AC3E}">
        <p14:creationId xmlns:p14="http://schemas.microsoft.com/office/powerpoint/2010/main" val="102396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07c674-2fa9-43ad-b48f-b8c70d4b3f10" xsi:nil="true"/>
    <lcf76f155ced4ddcb4097134ff3c332f xmlns="fd5dc2bd-85e2-49ee-93dd-8e4b198c2b8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F4AEA3A76BB34FB783D639301D6074" ma:contentTypeVersion="16" ma:contentTypeDescription="Create a new document." ma:contentTypeScope="" ma:versionID="e8ba54ad14abd879b1c7f887856596fa">
  <xsd:schema xmlns:xsd="http://www.w3.org/2001/XMLSchema" xmlns:xs="http://www.w3.org/2001/XMLSchema" xmlns:p="http://schemas.microsoft.com/office/2006/metadata/properties" xmlns:ns2="fd5dc2bd-85e2-49ee-93dd-8e4b198c2b81" xmlns:ns3="ed07c674-2fa9-43ad-b48f-b8c70d4b3f10" targetNamespace="http://schemas.microsoft.com/office/2006/metadata/properties" ma:root="true" ma:fieldsID="d3d558e9160fa0edbdce31d7d03d6feb" ns2:_="" ns3:_="">
    <xsd:import namespace="fd5dc2bd-85e2-49ee-93dd-8e4b198c2b81"/>
    <xsd:import namespace="ed07c674-2fa9-43ad-b48f-b8c70d4b3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dc2bd-85e2-49ee-93dd-8e4b198c2b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9f36fc-41ad-4bc5-a40d-a58dea801fe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07c674-2fa9-43ad-b48f-b8c70d4b3f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f8b04a-4bb7-4ceb-ad82-2e45f0358d27}" ma:internalName="TaxCatchAll" ma:showField="CatchAllData" ma:web="ed07c674-2fa9-43ad-b48f-b8c70d4b3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C1FD1F-E695-4C69-9214-8B24B27055F4}">
  <ds:schemaRefs>
    <ds:schemaRef ds:uri="http://purl.org/dc/terms/"/>
    <ds:schemaRef ds:uri="http://schemas.microsoft.com/office/2006/documentManagement/types"/>
    <ds:schemaRef ds:uri="http://purl.org/dc/elements/1.1/"/>
    <ds:schemaRef ds:uri="9d96b997-000d-411c-aa15-96156ab5e565"/>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3923bc1a-a075-4502-8c6d-e1fab628612c"/>
    <ds:schemaRef ds:uri="http://purl.org/dc/dcmitype/"/>
  </ds:schemaRefs>
</ds:datastoreItem>
</file>

<file path=customXml/itemProps2.xml><?xml version="1.0" encoding="utf-8"?>
<ds:datastoreItem xmlns:ds="http://schemas.openxmlformats.org/officeDocument/2006/customXml" ds:itemID="{14BC41C4-9690-44D3-AD55-459E7B04EEB3}"/>
</file>

<file path=customXml/itemProps3.xml><?xml version="1.0" encoding="utf-8"?>
<ds:datastoreItem xmlns:ds="http://schemas.openxmlformats.org/officeDocument/2006/customXml" ds:itemID="{96F023F8-445E-415C-BFE5-06EC7354CE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62388</TotalTime>
  <Words>1887</Words>
  <Application>Microsoft Macintosh PowerPoint</Application>
  <PresentationFormat>Custom</PresentationFormat>
  <Paragraphs>260</Paragraphs>
  <Slides>36</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Avenir Black</vt:lpstr>
      <vt:lpstr>Dreaming Outloud Script Pro</vt:lpstr>
      <vt:lpstr>Aptos</vt:lpstr>
      <vt:lpstr>Arial</vt:lpstr>
      <vt:lpstr>FUTURA MEDIUM</vt:lpstr>
      <vt:lpstr>Canva Sans Medium</vt:lpstr>
      <vt:lpstr>Avenir Book</vt:lpstr>
      <vt:lpstr>Rustic Printed</vt:lpstr>
      <vt:lpstr>Calibri</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logging in: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Illustrative Creative Literature Project Presentation</dc:title>
  <cp:lastModifiedBy>Brooke Sihota</cp:lastModifiedBy>
  <cp:revision>30</cp:revision>
  <dcterms:created xsi:type="dcterms:W3CDTF">2006-08-16T00:00:00Z</dcterms:created>
  <dcterms:modified xsi:type="dcterms:W3CDTF">2026-01-19T01:05:24Z</dcterms:modified>
  <dc:identifier>DAF2tIRye9c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0x01010063F4AEA3A76BB34FB783D639301D6074</vt:lpwstr>
  </property>
  <property fmtid="{D5CDD505-2E9C-101B-9397-08002B2CF9AE}" pid="3" name="MediaServiceImageTags">
    <vt:lpwstr/>
  </property>
</Properties>
</file>