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4" r:id="rId4"/>
  </p:sldMasterIdLst>
  <p:notesMasterIdLst>
    <p:notesMasterId r:id="rId37"/>
  </p:notesMasterIdLst>
  <p:sldIdLst>
    <p:sldId id="329" r:id="rId5"/>
    <p:sldId id="480" r:id="rId6"/>
    <p:sldId id="503" r:id="rId7"/>
    <p:sldId id="511" r:id="rId8"/>
    <p:sldId id="268" r:id="rId9"/>
    <p:sldId id="454" r:id="rId10"/>
    <p:sldId id="496" r:id="rId11"/>
    <p:sldId id="489" r:id="rId12"/>
    <p:sldId id="482" r:id="rId13"/>
    <p:sldId id="504" r:id="rId14"/>
    <p:sldId id="389" r:id="rId15"/>
    <p:sldId id="486" r:id="rId16"/>
    <p:sldId id="442" r:id="rId17"/>
    <p:sldId id="286" r:id="rId18"/>
    <p:sldId id="487" r:id="rId19"/>
    <p:sldId id="497" r:id="rId20"/>
    <p:sldId id="501" r:id="rId21"/>
    <p:sldId id="500" r:id="rId22"/>
    <p:sldId id="423" r:id="rId23"/>
    <p:sldId id="494" r:id="rId24"/>
    <p:sldId id="513" r:id="rId25"/>
    <p:sldId id="512" r:id="rId26"/>
    <p:sldId id="456" r:id="rId27"/>
    <p:sldId id="459" r:id="rId28"/>
    <p:sldId id="458" r:id="rId29"/>
    <p:sldId id="291" r:id="rId30"/>
    <p:sldId id="499" r:id="rId31"/>
    <p:sldId id="514" r:id="rId32"/>
    <p:sldId id="483" r:id="rId33"/>
    <p:sldId id="515" r:id="rId34"/>
    <p:sldId id="488" r:id="rId35"/>
    <p:sldId id="327"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00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AE30AA-6122-4F8C-85C2-01DBEA3E462D}" v="1" dt="2026-01-16T03:00:21.782"/>
    <p1510:client id="{E68E8F49-18D2-7A48-B95E-656F768501E0}" v="322" dt="2026-01-15T21:36:59.0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90"/>
    <p:restoredTop sz="61915"/>
  </p:normalViewPr>
  <p:slideViewPr>
    <p:cSldViewPr snapToGrid="0">
      <p:cViewPr varScale="1">
        <p:scale>
          <a:sx n="73" d="100"/>
          <a:sy n="73" d="100"/>
        </p:scale>
        <p:origin x="2256"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rina Lau" userId="0905a0c7-4654-40e4-a166-be934981722e" providerId="ADAL" clId="{6867B185-17FC-5D0C-AE25-1A8A9C3BD0E4}"/>
    <pc:docChg chg="custSel addSld modSld sldOrd">
      <pc:chgData name="Katrina Lau" userId="0905a0c7-4654-40e4-a166-be934981722e" providerId="ADAL" clId="{6867B185-17FC-5D0C-AE25-1A8A9C3BD0E4}" dt="2026-01-15T21:38:25.231" v="2006" actId="20577"/>
      <pc:docMkLst>
        <pc:docMk/>
      </pc:docMkLst>
      <pc:sldChg chg="addSp delSp modSp mod ord modTransition modAnim modNotesTx">
        <pc:chgData name="Katrina Lau" userId="0905a0c7-4654-40e4-a166-be934981722e" providerId="ADAL" clId="{6867B185-17FC-5D0C-AE25-1A8A9C3BD0E4}" dt="2026-01-15T21:06:17.230" v="1889" actId="20577"/>
        <pc:sldMkLst>
          <pc:docMk/>
          <pc:sldMk cId="3788406782" sldId="286"/>
        </pc:sldMkLst>
        <pc:spChg chg="mod">
          <ac:chgData name="Katrina Lau" userId="0905a0c7-4654-40e4-a166-be934981722e" providerId="ADAL" clId="{6867B185-17FC-5D0C-AE25-1A8A9C3BD0E4}" dt="2026-01-15T20:49:44.093" v="1821" actId="1076"/>
          <ac:spMkLst>
            <pc:docMk/>
            <pc:sldMk cId="3788406782" sldId="286"/>
            <ac:spMk id="12" creationId="{52CF6E3D-DBDE-0B97-C1AA-A16CF2A9156E}"/>
          </ac:spMkLst>
        </pc:spChg>
        <pc:spChg chg="add mod">
          <ac:chgData name="Katrina Lau" userId="0905a0c7-4654-40e4-a166-be934981722e" providerId="ADAL" clId="{6867B185-17FC-5D0C-AE25-1A8A9C3BD0E4}" dt="2026-01-15T20:49:42.639" v="1820" actId="1076"/>
          <ac:spMkLst>
            <pc:docMk/>
            <pc:sldMk cId="3788406782" sldId="286"/>
            <ac:spMk id="13" creationId="{273176CA-96C9-4CB5-D41F-41E192364CE7}"/>
          </ac:spMkLst>
        </pc:spChg>
        <pc:picChg chg="add del mod">
          <ac:chgData name="Katrina Lau" userId="0905a0c7-4654-40e4-a166-be934981722e" providerId="ADAL" clId="{6867B185-17FC-5D0C-AE25-1A8A9C3BD0E4}" dt="2026-01-15T20:58:48.030" v="1847"/>
          <ac:picMkLst>
            <pc:docMk/>
            <pc:sldMk cId="3788406782" sldId="286"/>
            <ac:picMk id="18" creationId="{DF2B59F1-BA39-F9DE-8ECA-BD128E6C24C6}"/>
          </ac:picMkLst>
        </pc:picChg>
        <pc:picChg chg="add del mod">
          <ac:chgData name="Katrina Lau" userId="0905a0c7-4654-40e4-a166-be934981722e" providerId="ADAL" clId="{6867B185-17FC-5D0C-AE25-1A8A9C3BD0E4}" dt="2026-01-15T20:59:09.829" v="1849"/>
          <ac:picMkLst>
            <pc:docMk/>
            <pc:sldMk cId="3788406782" sldId="286"/>
            <ac:picMk id="24" creationId="{5CB63B4B-E10A-FD09-3CC0-C2C7B8B7D3AC}"/>
          </ac:picMkLst>
        </pc:picChg>
        <pc:picChg chg="add mod">
          <ac:chgData name="Katrina Lau" userId="0905a0c7-4654-40e4-a166-be934981722e" providerId="ADAL" clId="{6867B185-17FC-5D0C-AE25-1A8A9C3BD0E4}" dt="2026-01-15T21:00:20.384" v="1850"/>
          <ac:picMkLst>
            <pc:docMk/>
            <pc:sldMk cId="3788406782" sldId="286"/>
            <ac:picMk id="33" creationId="{98A15BA6-FD40-DB65-B413-F1455B89BBDB}"/>
          </ac:picMkLst>
        </pc:picChg>
      </pc:sldChg>
      <pc:sldChg chg="addSp delSp modSp modTransition modAnim">
        <pc:chgData name="Katrina Lau" userId="0905a0c7-4654-40e4-a166-be934981722e" providerId="ADAL" clId="{6867B185-17FC-5D0C-AE25-1A8A9C3BD0E4}" dt="2026-01-15T21:28:06.350" v="1982"/>
        <pc:sldMkLst>
          <pc:docMk/>
          <pc:sldMk cId="220769231" sldId="291"/>
        </pc:sldMkLst>
        <pc:picChg chg="add del mod">
          <ac:chgData name="Katrina Lau" userId="0905a0c7-4654-40e4-a166-be934981722e" providerId="ADAL" clId="{6867B185-17FC-5D0C-AE25-1A8A9C3BD0E4}" dt="2026-01-15T21:27:18.529" v="1981"/>
          <ac:picMkLst>
            <pc:docMk/>
            <pc:sldMk cId="220769231" sldId="291"/>
            <ac:picMk id="23" creationId="{AA40F221-DBB0-E49D-EFDA-0A0980E7613D}"/>
          </ac:picMkLst>
        </pc:picChg>
        <pc:picChg chg="add mod">
          <ac:chgData name="Katrina Lau" userId="0905a0c7-4654-40e4-a166-be934981722e" providerId="ADAL" clId="{6867B185-17FC-5D0C-AE25-1A8A9C3BD0E4}" dt="2026-01-15T21:28:06.350" v="1982"/>
          <ac:picMkLst>
            <pc:docMk/>
            <pc:sldMk cId="220769231" sldId="291"/>
            <ac:picMk id="27" creationId="{7E4F5228-9848-EBF1-C3A9-5FCC70BA1510}"/>
          </ac:picMkLst>
        </pc:picChg>
      </pc:sldChg>
      <pc:sldChg chg="addSp modSp modNotesTx">
        <pc:chgData name="Katrina Lau" userId="0905a0c7-4654-40e4-a166-be934981722e" providerId="ADAL" clId="{6867B185-17FC-5D0C-AE25-1A8A9C3BD0E4}" dt="2026-01-15T21:37:09.287" v="1991" actId="20577"/>
        <pc:sldMkLst>
          <pc:docMk/>
          <pc:sldMk cId="1045209986" sldId="327"/>
        </pc:sldMkLst>
        <pc:picChg chg="add mod">
          <ac:chgData name="Katrina Lau" userId="0905a0c7-4654-40e4-a166-be934981722e" providerId="ADAL" clId="{6867B185-17FC-5D0C-AE25-1A8A9C3BD0E4}" dt="2026-01-15T21:36:59.058" v="1990"/>
          <ac:picMkLst>
            <pc:docMk/>
            <pc:sldMk cId="1045209986" sldId="327"/>
            <ac:picMk id="34" creationId="{96688D8A-64FF-1631-9E8C-7B5F19BF26DB}"/>
          </ac:picMkLst>
        </pc:picChg>
      </pc:sldChg>
      <pc:sldChg chg="addSp modSp">
        <pc:chgData name="Katrina Lau" userId="0905a0c7-4654-40e4-a166-be934981722e" providerId="ADAL" clId="{6867B185-17FC-5D0C-AE25-1A8A9C3BD0E4}" dt="2026-01-15T20:33:41.019" v="1296"/>
        <pc:sldMkLst>
          <pc:docMk/>
          <pc:sldMk cId="0" sldId="389"/>
        </pc:sldMkLst>
        <pc:picChg chg="add mod">
          <ac:chgData name="Katrina Lau" userId="0905a0c7-4654-40e4-a166-be934981722e" providerId="ADAL" clId="{6867B185-17FC-5D0C-AE25-1A8A9C3BD0E4}" dt="2026-01-15T20:33:41.019" v="1296"/>
          <ac:picMkLst>
            <pc:docMk/>
            <pc:sldMk cId="0" sldId="389"/>
            <ac:picMk id="11" creationId="{D58910E0-EAF9-F417-5A06-4A71CE6B6F74}"/>
          </ac:picMkLst>
        </pc:picChg>
      </pc:sldChg>
      <pc:sldChg chg="addSp modSp ord modNotesTx">
        <pc:chgData name="Katrina Lau" userId="0905a0c7-4654-40e4-a166-be934981722e" providerId="ADAL" clId="{6867B185-17FC-5D0C-AE25-1A8A9C3BD0E4}" dt="2026-01-15T21:38:25.231" v="2006" actId="20577"/>
        <pc:sldMkLst>
          <pc:docMk/>
          <pc:sldMk cId="0" sldId="423"/>
        </pc:sldMkLst>
        <pc:picChg chg="add mod">
          <ac:chgData name="Katrina Lau" userId="0905a0c7-4654-40e4-a166-be934981722e" providerId="ADAL" clId="{6867B185-17FC-5D0C-AE25-1A8A9C3BD0E4}" dt="2026-01-15T21:13:07.419" v="1937"/>
          <ac:picMkLst>
            <pc:docMk/>
            <pc:sldMk cId="0" sldId="423"/>
            <ac:picMk id="8" creationId="{E9E95A2A-30DC-97D1-2499-31C11BECFED2}"/>
          </ac:picMkLst>
        </pc:picChg>
      </pc:sldChg>
      <pc:sldChg chg="addSp modSp ord modNotesTx">
        <pc:chgData name="Katrina Lau" userId="0905a0c7-4654-40e4-a166-be934981722e" providerId="ADAL" clId="{6867B185-17FC-5D0C-AE25-1A8A9C3BD0E4}" dt="2026-01-15T21:06:13.316" v="1887" actId="20577"/>
        <pc:sldMkLst>
          <pc:docMk/>
          <pc:sldMk cId="3165072969" sldId="442"/>
        </pc:sldMkLst>
        <pc:picChg chg="add mod">
          <ac:chgData name="Katrina Lau" userId="0905a0c7-4654-40e4-a166-be934981722e" providerId="ADAL" clId="{6867B185-17FC-5D0C-AE25-1A8A9C3BD0E4}" dt="2026-01-15T20:57:43.995" v="1844"/>
          <ac:picMkLst>
            <pc:docMk/>
            <pc:sldMk cId="3165072969" sldId="442"/>
            <ac:picMk id="13" creationId="{26F797FB-D40A-CB52-DEA8-A2BA27FD718C}"/>
          </ac:picMkLst>
        </pc:picChg>
      </pc:sldChg>
      <pc:sldChg chg="addSp delSp modSp modTransition modAnim">
        <pc:chgData name="Katrina Lau" userId="0905a0c7-4654-40e4-a166-be934981722e" providerId="ADAL" clId="{6867B185-17FC-5D0C-AE25-1A8A9C3BD0E4}" dt="2026-01-15T19:53:44.634" v="22"/>
        <pc:sldMkLst>
          <pc:docMk/>
          <pc:sldMk cId="1698325613" sldId="454"/>
        </pc:sldMkLst>
        <pc:picChg chg="add del mod">
          <ac:chgData name="Katrina Lau" userId="0905a0c7-4654-40e4-a166-be934981722e" providerId="ADAL" clId="{6867B185-17FC-5D0C-AE25-1A8A9C3BD0E4}" dt="2026-01-15T19:49:29.940" v="13"/>
          <ac:picMkLst>
            <pc:docMk/>
            <pc:sldMk cId="1698325613" sldId="454"/>
            <ac:picMk id="9" creationId="{01C27A2D-A306-F9B9-AD24-3A5CEF1E1A74}"/>
          </ac:picMkLst>
        </pc:picChg>
        <pc:picChg chg="add del mod">
          <ac:chgData name="Katrina Lau" userId="0905a0c7-4654-40e4-a166-be934981722e" providerId="ADAL" clId="{6867B185-17FC-5D0C-AE25-1A8A9C3BD0E4}" dt="2026-01-15T19:49:45.496" v="15"/>
          <ac:picMkLst>
            <pc:docMk/>
            <pc:sldMk cId="1698325613" sldId="454"/>
            <ac:picMk id="13" creationId="{A683519D-FEDF-C906-301E-A09F5EDE27B7}"/>
          </ac:picMkLst>
        </pc:picChg>
        <pc:picChg chg="add del mod">
          <ac:chgData name="Katrina Lau" userId="0905a0c7-4654-40e4-a166-be934981722e" providerId="ADAL" clId="{6867B185-17FC-5D0C-AE25-1A8A9C3BD0E4}" dt="2026-01-15T19:50:20.075" v="17"/>
          <ac:picMkLst>
            <pc:docMk/>
            <pc:sldMk cId="1698325613" sldId="454"/>
            <ac:picMk id="17" creationId="{96E3CCFD-7FCC-D245-8E96-4E4AC9DC1798}"/>
          </ac:picMkLst>
        </pc:picChg>
        <pc:picChg chg="add del mod">
          <ac:chgData name="Katrina Lau" userId="0905a0c7-4654-40e4-a166-be934981722e" providerId="ADAL" clId="{6867B185-17FC-5D0C-AE25-1A8A9C3BD0E4}" dt="2026-01-15T19:50:34.881" v="19"/>
          <ac:picMkLst>
            <pc:docMk/>
            <pc:sldMk cId="1698325613" sldId="454"/>
            <ac:picMk id="21" creationId="{693D6C6A-7CB7-BF15-496D-5755F0F54527}"/>
          </ac:picMkLst>
        </pc:picChg>
        <pc:picChg chg="add del mod">
          <ac:chgData name="Katrina Lau" userId="0905a0c7-4654-40e4-a166-be934981722e" providerId="ADAL" clId="{6867B185-17FC-5D0C-AE25-1A8A9C3BD0E4}" dt="2026-01-15T19:51:47.991" v="21"/>
          <ac:picMkLst>
            <pc:docMk/>
            <pc:sldMk cId="1698325613" sldId="454"/>
            <ac:picMk id="25" creationId="{AF8F85FD-A82C-E6F8-EC41-3965A92757FB}"/>
          </ac:picMkLst>
        </pc:picChg>
        <pc:picChg chg="add mod">
          <ac:chgData name="Katrina Lau" userId="0905a0c7-4654-40e4-a166-be934981722e" providerId="ADAL" clId="{6867B185-17FC-5D0C-AE25-1A8A9C3BD0E4}" dt="2026-01-15T19:53:44.634" v="22"/>
          <ac:picMkLst>
            <pc:docMk/>
            <pc:sldMk cId="1698325613" sldId="454"/>
            <ac:picMk id="29" creationId="{4716B8D7-0A2C-91B6-9141-FFBF5ACF33A3}"/>
          </ac:picMkLst>
        </pc:picChg>
      </pc:sldChg>
      <pc:sldChg chg="addSp delSp modSp ord modTransition modAnim modNotesTx">
        <pc:chgData name="Katrina Lau" userId="0905a0c7-4654-40e4-a166-be934981722e" providerId="ADAL" clId="{6867B185-17FC-5D0C-AE25-1A8A9C3BD0E4}" dt="2026-01-15T21:24:06.488" v="1971" actId="20577"/>
        <pc:sldMkLst>
          <pc:docMk/>
          <pc:sldMk cId="1681578640" sldId="456"/>
        </pc:sldMkLst>
        <pc:picChg chg="add del mod">
          <ac:chgData name="Katrina Lau" userId="0905a0c7-4654-40e4-a166-be934981722e" providerId="ADAL" clId="{6867B185-17FC-5D0C-AE25-1A8A9C3BD0E4}" dt="2026-01-15T21:18:56.884" v="1959"/>
          <ac:picMkLst>
            <pc:docMk/>
            <pc:sldMk cId="1681578640" sldId="456"/>
            <ac:picMk id="12" creationId="{EA1D2168-D55A-C00B-5A1E-6EA15B15BFBB}"/>
          </ac:picMkLst>
        </pc:picChg>
        <pc:picChg chg="add mod">
          <ac:chgData name="Katrina Lau" userId="0905a0c7-4654-40e4-a166-be934981722e" providerId="ADAL" clId="{6867B185-17FC-5D0C-AE25-1A8A9C3BD0E4}" dt="2026-01-15T21:20:24.166" v="1960"/>
          <ac:picMkLst>
            <pc:docMk/>
            <pc:sldMk cId="1681578640" sldId="456"/>
            <ac:picMk id="16" creationId="{18E0CB40-DD8F-7E9E-BB9F-78687385C374}"/>
          </ac:picMkLst>
        </pc:picChg>
      </pc:sldChg>
      <pc:sldChg chg="addSp delSp modSp modTransition modAnim">
        <pc:chgData name="Katrina Lau" userId="0905a0c7-4654-40e4-a166-be934981722e" providerId="ADAL" clId="{6867B185-17FC-5D0C-AE25-1A8A9C3BD0E4}" dt="2026-01-15T21:26:34.949" v="1979"/>
        <pc:sldMkLst>
          <pc:docMk/>
          <pc:sldMk cId="1661204359" sldId="458"/>
        </pc:sldMkLst>
        <pc:picChg chg="add del mod">
          <ac:chgData name="Katrina Lau" userId="0905a0c7-4654-40e4-a166-be934981722e" providerId="ADAL" clId="{6867B185-17FC-5D0C-AE25-1A8A9C3BD0E4}" dt="2026-01-15T21:21:33.299" v="1963"/>
          <ac:picMkLst>
            <pc:docMk/>
            <pc:sldMk cId="1661204359" sldId="458"/>
            <ac:picMk id="19" creationId="{6BC8D4A8-3F7E-7324-1B24-B806FF592A18}"/>
          </ac:picMkLst>
        </pc:picChg>
        <pc:picChg chg="add del mod">
          <ac:chgData name="Katrina Lau" userId="0905a0c7-4654-40e4-a166-be934981722e" providerId="ADAL" clId="{6867B185-17FC-5D0C-AE25-1A8A9C3BD0E4}" dt="2026-01-15T21:21:50.617" v="1965"/>
          <ac:picMkLst>
            <pc:docMk/>
            <pc:sldMk cId="1661204359" sldId="458"/>
            <ac:picMk id="23" creationId="{219EC99D-EC9B-3298-70D0-B4A54A9A7E3D}"/>
          </ac:picMkLst>
        </pc:picChg>
        <pc:picChg chg="add del mod">
          <ac:chgData name="Katrina Lau" userId="0905a0c7-4654-40e4-a166-be934981722e" providerId="ADAL" clId="{6867B185-17FC-5D0C-AE25-1A8A9C3BD0E4}" dt="2026-01-15T21:25:36.143" v="1976"/>
          <ac:picMkLst>
            <pc:docMk/>
            <pc:sldMk cId="1661204359" sldId="458"/>
            <ac:picMk id="27" creationId="{D106B831-7E0F-9F9A-1189-303F367C3B03}"/>
          </ac:picMkLst>
        </pc:picChg>
        <pc:picChg chg="add del mod">
          <ac:chgData name="Katrina Lau" userId="0905a0c7-4654-40e4-a166-be934981722e" providerId="ADAL" clId="{6867B185-17FC-5D0C-AE25-1A8A9C3BD0E4}" dt="2026-01-15T21:26:08.051" v="1978"/>
          <ac:picMkLst>
            <pc:docMk/>
            <pc:sldMk cId="1661204359" sldId="458"/>
            <ac:picMk id="34" creationId="{E0C5DA21-147C-9166-60CC-C94CEBB7710B}"/>
          </ac:picMkLst>
        </pc:picChg>
        <pc:picChg chg="add mod">
          <ac:chgData name="Katrina Lau" userId="0905a0c7-4654-40e4-a166-be934981722e" providerId="ADAL" clId="{6867B185-17FC-5D0C-AE25-1A8A9C3BD0E4}" dt="2026-01-15T21:26:34.949" v="1979"/>
          <ac:picMkLst>
            <pc:docMk/>
            <pc:sldMk cId="1661204359" sldId="458"/>
            <ac:picMk id="38" creationId="{981AE400-EE40-0754-5C51-0157C7BC231F}"/>
          </ac:picMkLst>
        </pc:picChg>
      </pc:sldChg>
      <pc:sldChg chg="addSp delSp modSp ord modTransition modAnim modNotesTx">
        <pc:chgData name="Katrina Lau" userId="0905a0c7-4654-40e4-a166-be934981722e" providerId="ADAL" clId="{6867B185-17FC-5D0C-AE25-1A8A9C3BD0E4}" dt="2026-01-15T21:25:20.815" v="1975"/>
        <pc:sldMkLst>
          <pc:docMk/>
          <pc:sldMk cId="791284032" sldId="459"/>
        </pc:sldMkLst>
        <pc:picChg chg="add del mod">
          <ac:chgData name="Katrina Lau" userId="0905a0c7-4654-40e4-a166-be934981722e" providerId="ADAL" clId="{6867B185-17FC-5D0C-AE25-1A8A9C3BD0E4}" dt="2026-01-15T21:24:16.836" v="1972"/>
          <ac:picMkLst>
            <pc:docMk/>
            <pc:sldMk cId="791284032" sldId="459"/>
            <ac:picMk id="20" creationId="{DB05674F-5E74-C4F5-317C-5696A5F37DDE}"/>
          </ac:picMkLst>
        </pc:picChg>
        <pc:picChg chg="add del mod">
          <ac:chgData name="Katrina Lau" userId="0905a0c7-4654-40e4-a166-be934981722e" providerId="ADAL" clId="{6867B185-17FC-5D0C-AE25-1A8A9C3BD0E4}" dt="2026-01-15T21:24:40.650" v="1974"/>
          <ac:picMkLst>
            <pc:docMk/>
            <pc:sldMk cId="791284032" sldId="459"/>
            <ac:picMk id="25" creationId="{B6B000E3-AC9C-D881-4717-712BA6F021C5}"/>
          </ac:picMkLst>
        </pc:picChg>
        <pc:picChg chg="add mod">
          <ac:chgData name="Katrina Lau" userId="0905a0c7-4654-40e4-a166-be934981722e" providerId="ADAL" clId="{6867B185-17FC-5D0C-AE25-1A8A9C3BD0E4}" dt="2026-01-15T21:25:20.815" v="1975"/>
          <ac:picMkLst>
            <pc:docMk/>
            <pc:sldMk cId="791284032" sldId="459"/>
            <ac:picMk id="29" creationId="{ACCA1348-4F77-2004-6093-A21531353D3B}"/>
          </ac:picMkLst>
        </pc:picChg>
      </pc:sldChg>
      <pc:sldChg chg="addSp delSp modSp modTransition modAnim">
        <pc:chgData name="Katrina Lau" userId="0905a0c7-4654-40e4-a166-be934981722e" providerId="ADAL" clId="{6867B185-17FC-5D0C-AE25-1A8A9C3BD0E4}" dt="2026-01-15T19:43:00.789" v="1"/>
        <pc:sldMkLst>
          <pc:docMk/>
          <pc:sldMk cId="573981788" sldId="480"/>
        </pc:sldMkLst>
        <pc:picChg chg="add mod">
          <ac:chgData name="Katrina Lau" userId="0905a0c7-4654-40e4-a166-be934981722e" providerId="ADAL" clId="{6867B185-17FC-5D0C-AE25-1A8A9C3BD0E4}" dt="2026-01-15T19:43:00.789" v="1"/>
          <ac:picMkLst>
            <pc:docMk/>
            <pc:sldMk cId="573981788" sldId="480"/>
            <ac:picMk id="7" creationId="{276F93A6-FE9A-A23A-5C82-399337D21B0A}"/>
          </ac:picMkLst>
        </pc:picChg>
        <pc:picChg chg="del">
          <ac:chgData name="Katrina Lau" userId="0905a0c7-4654-40e4-a166-be934981722e" providerId="ADAL" clId="{6867B185-17FC-5D0C-AE25-1A8A9C3BD0E4}" dt="2026-01-15T19:42:17.152" v="0"/>
          <ac:picMkLst>
            <pc:docMk/>
            <pc:sldMk cId="573981788" sldId="480"/>
            <ac:picMk id="19" creationId="{08CFC5E3-E9A8-1DEA-75F8-E27854D0CDB5}"/>
          </ac:picMkLst>
        </pc:picChg>
      </pc:sldChg>
      <pc:sldChg chg="addSp modSp mod modNotesTx">
        <pc:chgData name="Katrina Lau" userId="0905a0c7-4654-40e4-a166-be934981722e" providerId="ADAL" clId="{6867B185-17FC-5D0C-AE25-1A8A9C3BD0E4}" dt="2026-01-15T20:52:40.067" v="1837" actId="1076"/>
        <pc:sldMkLst>
          <pc:docMk/>
          <pc:sldMk cId="3059149612" sldId="482"/>
        </pc:sldMkLst>
        <pc:spChg chg="add mod">
          <ac:chgData name="Katrina Lau" userId="0905a0c7-4654-40e4-a166-be934981722e" providerId="ADAL" clId="{6867B185-17FC-5D0C-AE25-1A8A9C3BD0E4}" dt="2026-01-15T20:52:40.067" v="1837" actId="1076"/>
          <ac:spMkLst>
            <pc:docMk/>
            <pc:sldMk cId="3059149612" sldId="482"/>
            <ac:spMk id="15" creationId="{48C2F6D3-7AD8-3D97-2059-9785DE7C848F}"/>
          </ac:spMkLst>
        </pc:spChg>
        <pc:spChg chg="add mod">
          <ac:chgData name="Katrina Lau" userId="0905a0c7-4654-40e4-a166-be934981722e" providerId="ADAL" clId="{6867B185-17FC-5D0C-AE25-1A8A9C3BD0E4}" dt="2026-01-15T20:52:40.067" v="1837" actId="1076"/>
          <ac:spMkLst>
            <pc:docMk/>
            <pc:sldMk cId="3059149612" sldId="482"/>
            <ac:spMk id="16" creationId="{99EA128F-A82F-7601-14D1-A8FACA969CCD}"/>
          </ac:spMkLst>
        </pc:spChg>
        <pc:spChg chg="add mod">
          <ac:chgData name="Katrina Lau" userId="0905a0c7-4654-40e4-a166-be934981722e" providerId="ADAL" clId="{6867B185-17FC-5D0C-AE25-1A8A9C3BD0E4}" dt="2026-01-15T20:52:40.067" v="1837" actId="1076"/>
          <ac:spMkLst>
            <pc:docMk/>
            <pc:sldMk cId="3059149612" sldId="482"/>
            <ac:spMk id="17" creationId="{9EBB3EA5-2E7F-F377-1A48-597765C7A212}"/>
          </ac:spMkLst>
        </pc:spChg>
        <pc:picChg chg="add mod">
          <ac:chgData name="Katrina Lau" userId="0905a0c7-4654-40e4-a166-be934981722e" providerId="ADAL" clId="{6867B185-17FC-5D0C-AE25-1A8A9C3BD0E4}" dt="2026-01-15T20:17:40.256" v="751"/>
          <ac:picMkLst>
            <pc:docMk/>
            <pc:sldMk cId="3059149612" sldId="482"/>
            <ac:picMk id="9" creationId="{D924847D-1CD6-0C9C-077E-DDCC2D76EBEC}"/>
          </ac:picMkLst>
        </pc:picChg>
      </pc:sldChg>
      <pc:sldChg chg="addSp delSp modSp ord modTransition modAnim modNotesTx">
        <pc:chgData name="Katrina Lau" userId="0905a0c7-4654-40e4-a166-be934981722e" providerId="ADAL" clId="{6867B185-17FC-5D0C-AE25-1A8A9C3BD0E4}" dt="2026-01-15T21:37:33.636" v="1999" actId="20577"/>
        <pc:sldMkLst>
          <pc:docMk/>
          <pc:sldMk cId="1567602499" sldId="483"/>
        </pc:sldMkLst>
        <pc:picChg chg="add del mod">
          <ac:chgData name="Katrina Lau" userId="0905a0c7-4654-40e4-a166-be934981722e" providerId="ADAL" clId="{6867B185-17FC-5D0C-AE25-1A8A9C3BD0E4}" dt="2026-01-15T21:31:31.432" v="1986"/>
          <ac:picMkLst>
            <pc:docMk/>
            <pc:sldMk cId="1567602499" sldId="483"/>
            <ac:picMk id="15" creationId="{E2A4E054-8C64-689C-DBE7-04D768AD262F}"/>
          </ac:picMkLst>
        </pc:picChg>
        <pc:picChg chg="add mod">
          <ac:chgData name="Katrina Lau" userId="0905a0c7-4654-40e4-a166-be934981722e" providerId="ADAL" clId="{6867B185-17FC-5D0C-AE25-1A8A9C3BD0E4}" dt="2026-01-15T21:33:47.811" v="1987"/>
          <ac:picMkLst>
            <pc:docMk/>
            <pc:sldMk cId="1567602499" sldId="483"/>
            <ac:picMk id="19" creationId="{A23E8BD4-665B-A657-7C2D-7A7B7942A39B}"/>
          </ac:picMkLst>
        </pc:picChg>
      </pc:sldChg>
      <pc:sldChg chg="addSp delSp modSp mod ord modTransition modAnim">
        <pc:chgData name="Katrina Lau" userId="0905a0c7-4654-40e4-a166-be934981722e" providerId="ADAL" clId="{6867B185-17FC-5D0C-AE25-1A8A9C3BD0E4}" dt="2026-01-15T20:57:05.810" v="1843"/>
        <pc:sldMkLst>
          <pc:docMk/>
          <pc:sldMk cId="162559624" sldId="486"/>
        </pc:sldMkLst>
        <pc:spChg chg="mod">
          <ac:chgData name="Katrina Lau" userId="0905a0c7-4654-40e4-a166-be934981722e" providerId="ADAL" clId="{6867B185-17FC-5D0C-AE25-1A8A9C3BD0E4}" dt="2026-01-15T20:45:09.991" v="1736" actId="1076"/>
          <ac:spMkLst>
            <pc:docMk/>
            <pc:sldMk cId="162559624" sldId="486"/>
            <ac:spMk id="2" creationId="{B329907A-8FA5-B952-7E7C-9241E712889E}"/>
          </ac:spMkLst>
        </pc:spChg>
        <pc:spChg chg="mod">
          <ac:chgData name="Katrina Lau" userId="0905a0c7-4654-40e4-a166-be934981722e" providerId="ADAL" clId="{6867B185-17FC-5D0C-AE25-1A8A9C3BD0E4}" dt="2026-01-15T20:45:14.060" v="1737" actId="1076"/>
          <ac:spMkLst>
            <pc:docMk/>
            <pc:sldMk cId="162559624" sldId="486"/>
            <ac:spMk id="3" creationId="{E93906AE-88DA-AD9C-8202-38CE464E7AE2}"/>
          </ac:spMkLst>
        </pc:spChg>
        <pc:picChg chg="add del mod">
          <ac:chgData name="Katrina Lau" userId="0905a0c7-4654-40e4-a166-be934981722e" providerId="ADAL" clId="{6867B185-17FC-5D0C-AE25-1A8A9C3BD0E4}" dt="2026-01-15T20:34:55.690" v="1298"/>
          <ac:picMkLst>
            <pc:docMk/>
            <pc:sldMk cId="162559624" sldId="486"/>
            <ac:picMk id="9" creationId="{6E14181A-3A81-ABED-0DB8-8A3D694846F8}"/>
          </ac:picMkLst>
        </pc:picChg>
        <pc:picChg chg="add del mod">
          <ac:chgData name="Katrina Lau" userId="0905a0c7-4654-40e4-a166-be934981722e" providerId="ADAL" clId="{6867B185-17FC-5D0C-AE25-1A8A9C3BD0E4}" dt="2026-01-15T20:38:20.645" v="1300"/>
          <ac:picMkLst>
            <pc:docMk/>
            <pc:sldMk cId="162559624" sldId="486"/>
            <ac:picMk id="13" creationId="{C7F0C713-7B35-AC77-7627-BFF8B6005E12}"/>
          </ac:picMkLst>
        </pc:picChg>
        <pc:picChg chg="add del mod">
          <ac:chgData name="Katrina Lau" userId="0905a0c7-4654-40e4-a166-be934981722e" providerId="ADAL" clId="{6867B185-17FC-5D0C-AE25-1A8A9C3BD0E4}" dt="2026-01-15T20:38:52.966" v="1302"/>
          <ac:picMkLst>
            <pc:docMk/>
            <pc:sldMk cId="162559624" sldId="486"/>
            <ac:picMk id="17" creationId="{7A23BBBA-1401-9E13-24DD-83ADAA701210}"/>
          </ac:picMkLst>
        </pc:picChg>
        <pc:picChg chg="add del mod">
          <ac:chgData name="Katrina Lau" userId="0905a0c7-4654-40e4-a166-be934981722e" providerId="ADAL" clId="{6867B185-17FC-5D0C-AE25-1A8A9C3BD0E4}" dt="2026-01-15T20:39:50.940" v="1304"/>
          <ac:picMkLst>
            <pc:docMk/>
            <pc:sldMk cId="162559624" sldId="486"/>
            <ac:picMk id="21" creationId="{D876DC0A-2FEB-6FB9-F115-4F58926AAEEC}"/>
          </ac:picMkLst>
        </pc:picChg>
        <pc:picChg chg="add del mod">
          <ac:chgData name="Katrina Lau" userId="0905a0c7-4654-40e4-a166-be934981722e" providerId="ADAL" clId="{6867B185-17FC-5D0C-AE25-1A8A9C3BD0E4}" dt="2026-01-15T20:40:00.618" v="1306"/>
          <ac:picMkLst>
            <pc:docMk/>
            <pc:sldMk cId="162559624" sldId="486"/>
            <ac:picMk id="25" creationId="{32C22EF5-A4E7-D8FA-070B-F53FCF3536BC}"/>
          </ac:picMkLst>
        </pc:picChg>
        <pc:picChg chg="add del mod">
          <ac:chgData name="Katrina Lau" userId="0905a0c7-4654-40e4-a166-be934981722e" providerId="ADAL" clId="{6867B185-17FC-5D0C-AE25-1A8A9C3BD0E4}" dt="2026-01-15T20:40:35.163" v="1308"/>
          <ac:picMkLst>
            <pc:docMk/>
            <pc:sldMk cId="162559624" sldId="486"/>
            <ac:picMk id="29" creationId="{24A76333-B4F8-1BA7-E70C-0EDE8613BE57}"/>
          </ac:picMkLst>
        </pc:picChg>
        <pc:picChg chg="add del mod">
          <ac:chgData name="Katrina Lau" userId="0905a0c7-4654-40e4-a166-be934981722e" providerId="ADAL" clId="{6867B185-17FC-5D0C-AE25-1A8A9C3BD0E4}" dt="2026-01-15T20:41:32.630" v="1310"/>
          <ac:picMkLst>
            <pc:docMk/>
            <pc:sldMk cId="162559624" sldId="486"/>
            <ac:picMk id="33" creationId="{E6679551-6E63-9041-7421-E080B5FD82B8}"/>
          </ac:picMkLst>
        </pc:picChg>
        <pc:picChg chg="add del mod">
          <ac:chgData name="Katrina Lau" userId="0905a0c7-4654-40e4-a166-be934981722e" providerId="ADAL" clId="{6867B185-17FC-5D0C-AE25-1A8A9C3BD0E4}" dt="2026-01-15T20:54:11.218" v="1838"/>
          <ac:picMkLst>
            <pc:docMk/>
            <pc:sldMk cId="162559624" sldId="486"/>
            <ac:picMk id="37" creationId="{EE31643B-7881-6DB0-280C-D1334DC2F240}"/>
          </ac:picMkLst>
        </pc:picChg>
        <pc:picChg chg="add del mod">
          <ac:chgData name="Katrina Lau" userId="0905a0c7-4654-40e4-a166-be934981722e" providerId="ADAL" clId="{6867B185-17FC-5D0C-AE25-1A8A9C3BD0E4}" dt="2026-01-15T20:54:22.333" v="1840"/>
          <ac:picMkLst>
            <pc:docMk/>
            <pc:sldMk cId="162559624" sldId="486"/>
            <ac:picMk id="46" creationId="{03CC071A-636E-C835-2342-3EABDBC26564}"/>
          </ac:picMkLst>
        </pc:picChg>
        <pc:picChg chg="add del mod">
          <ac:chgData name="Katrina Lau" userId="0905a0c7-4654-40e4-a166-be934981722e" providerId="ADAL" clId="{6867B185-17FC-5D0C-AE25-1A8A9C3BD0E4}" dt="2026-01-15T20:55:52.249" v="1842"/>
          <ac:picMkLst>
            <pc:docMk/>
            <pc:sldMk cId="162559624" sldId="486"/>
            <ac:picMk id="50" creationId="{4C46FF8B-4E59-4C38-515A-7BFD0DFE9E09}"/>
          </ac:picMkLst>
        </pc:picChg>
        <pc:picChg chg="add mod">
          <ac:chgData name="Katrina Lau" userId="0905a0c7-4654-40e4-a166-be934981722e" providerId="ADAL" clId="{6867B185-17FC-5D0C-AE25-1A8A9C3BD0E4}" dt="2026-01-15T20:57:05.810" v="1843"/>
          <ac:picMkLst>
            <pc:docMk/>
            <pc:sldMk cId="162559624" sldId="486"/>
            <ac:picMk id="54" creationId="{2EFF443D-0CD7-FDED-B5C8-13B6865E76AB}"/>
          </ac:picMkLst>
        </pc:picChg>
      </pc:sldChg>
      <pc:sldChg chg="addSp modSp modNotesTx">
        <pc:chgData name="Katrina Lau" userId="0905a0c7-4654-40e4-a166-be934981722e" providerId="ADAL" clId="{6867B185-17FC-5D0C-AE25-1A8A9C3BD0E4}" dt="2026-01-15T21:06:21.832" v="1891" actId="20577"/>
        <pc:sldMkLst>
          <pc:docMk/>
          <pc:sldMk cId="1396380455" sldId="487"/>
        </pc:sldMkLst>
        <pc:picChg chg="add mod">
          <ac:chgData name="Katrina Lau" userId="0905a0c7-4654-40e4-a166-be934981722e" providerId="ADAL" clId="{6867B185-17FC-5D0C-AE25-1A8A9C3BD0E4}" dt="2026-01-15T21:01:28.992" v="1851"/>
          <ac:picMkLst>
            <pc:docMk/>
            <pc:sldMk cId="1396380455" sldId="487"/>
            <ac:picMk id="12" creationId="{BA26A711-9582-0A15-324E-F23DF2AD7678}"/>
          </ac:picMkLst>
        </pc:picChg>
      </pc:sldChg>
      <pc:sldChg chg="addSp modSp modNotesTx">
        <pc:chgData name="Katrina Lau" userId="0905a0c7-4654-40e4-a166-be934981722e" providerId="ADAL" clId="{6867B185-17FC-5D0C-AE25-1A8A9C3BD0E4}" dt="2026-01-15T21:37:12.986" v="1992" actId="20577"/>
        <pc:sldMkLst>
          <pc:docMk/>
          <pc:sldMk cId="3076354530" sldId="488"/>
        </pc:sldMkLst>
        <pc:picChg chg="add mod">
          <ac:chgData name="Katrina Lau" userId="0905a0c7-4654-40e4-a166-be934981722e" providerId="ADAL" clId="{6867B185-17FC-5D0C-AE25-1A8A9C3BD0E4}" dt="2026-01-15T21:35:56.102" v="1989"/>
          <ac:picMkLst>
            <pc:docMk/>
            <pc:sldMk cId="3076354530" sldId="488"/>
            <ac:picMk id="9" creationId="{8C8793CD-DCDB-17F2-830E-8D8FE97A2DA0}"/>
          </ac:picMkLst>
        </pc:picChg>
      </pc:sldChg>
      <pc:sldChg chg="addSp delSp modSp modTransition modAnim">
        <pc:chgData name="Katrina Lau" userId="0905a0c7-4654-40e4-a166-be934981722e" providerId="ADAL" clId="{6867B185-17FC-5D0C-AE25-1A8A9C3BD0E4}" dt="2026-01-15T20:08:03.565" v="47"/>
        <pc:sldMkLst>
          <pc:docMk/>
          <pc:sldMk cId="1679773348" sldId="489"/>
        </pc:sldMkLst>
        <pc:picChg chg="add del mod">
          <ac:chgData name="Katrina Lau" userId="0905a0c7-4654-40e4-a166-be934981722e" providerId="ADAL" clId="{6867B185-17FC-5D0C-AE25-1A8A9C3BD0E4}" dt="2026-01-15T20:06:07.484" v="40"/>
          <ac:picMkLst>
            <pc:docMk/>
            <pc:sldMk cId="1679773348" sldId="489"/>
            <ac:picMk id="23" creationId="{0F2F09B0-8B0B-F7B8-F94B-6FEEB45072A6}"/>
          </ac:picMkLst>
        </pc:picChg>
        <pc:picChg chg="add del mod">
          <ac:chgData name="Katrina Lau" userId="0905a0c7-4654-40e4-a166-be934981722e" providerId="ADAL" clId="{6867B185-17FC-5D0C-AE25-1A8A9C3BD0E4}" dt="2026-01-15T20:06:21.884" v="42"/>
          <ac:picMkLst>
            <pc:docMk/>
            <pc:sldMk cId="1679773348" sldId="489"/>
            <ac:picMk id="27" creationId="{3913E751-3CA4-E31A-2660-D7B36A416F40}"/>
          </ac:picMkLst>
        </pc:picChg>
        <pc:picChg chg="add del mod">
          <ac:chgData name="Katrina Lau" userId="0905a0c7-4654-40e4-a166-be934981722e" providerId="ADAL" clId="{6867B185-17FC-5D0C-AE25-1A8A9C3BD0E4}" dt="2026-01-15T20:06:59.211" v="44"/>
          <ac:picMkLst>
            <pc:docMk/>
            <pc:sldMk cId="1679773348" sldId="489"/>
            <ac:picMk id="31" creationId="{C9530292-506C-D1EE-F1A8-1DD7B439D7B6}"/>
          </ac:picMkLst>
        </pc:picChg>
        <pc:picChg chg="add del mod">
          <ac:chgData name="Katrina Lau" userId="0905a0c7-4654-40e4-a166-be934981722e" providerId="ADAL" clId="{6867B185-17FC-5D0C-AE25-1A8A9C3BD0E4}" dt="2026-01-15T20:07:23.059" v="46"/>
          <ac:picMkLst>
            <pc:docMk/>
            <pc:sldMk cId="1679773348" sldId="489"/>
            <ac:picMk id="35" creationId="{8F3AA2B3-1219-0701-A38F-91A77899AEF2}"/>
          </ac:picMkLst>
        </pc:picChg>
        <pc:picChg chg="add mod">
          <ac:chgData name="Katrina Lau" userId="0905a0c7-4654-40e4-a166-be934981722e" providerId="ADAL" clId="{6867B185-17FC-5D0C-AE25-1A8A9C3BD0E4}" dt="2026-01-15T20:08:03.565" v="47"/>
          <ac:picMkLst>
            <pc:docMk/>
            <pc:sldMk cId="1679773348" sldId="489"/>
            <ac:picMk id="39" creationId="{A9EC2FB6-D77C-9BA2-54F3-93AAAD5EDCA0}"/>
          </ac:picMkLst>
        </pc:picChg>
      </pc:sldChg>
      <pc:sldChg chg="addSp modSp mod ord">
        <pc:chgData name="Katrina Lau" userId="0905a0c7-4654-40e4-a166-be934981722e" providerId="ADAL" clId="{6867B185-17FC-5D0C-AE25-1A8A9C3BD0E4}" dt="2026-01-15T21:14:31.596" v="1953" actId="20577"/>
        <pc:sldMkLst>
          <pc:docMk/>
          <pc:sldMk cId="1881759680" sldId="494"/>
        </pc:sldMkLst>
        <pc:spChg chg="mod">
          <ac:chgData name="Katrina Lau" userId="0905a0c7-4654-40e4-a166-be934981722e" providerId="ADAL" clId="{6867B185-17FC-5D0C-AE25-1A8A9C3BD0E4}" dt="2026-01-15T21:14:31.596" v="1953" actId="20577"/>
          <ac:spMkLst>
            <pc:docMk/>
            <pc:sldMk cId="1881759680" sldId="494"/>
            <ac:spMk id="149507" creationId="{BD676D05-2253-F9BD-F0E2-AF852E356911}"/>
          </ac:spMkLst>
        </pc:spChg>
        <pc:picChg chg="add mod">
          <ac:chgData name="Katrina Lau" userId="0905a0c7-4654-40e4-a166-be934981722e" providerId="ADAL" clId="{6867B185-17FC-5D0C-AE25-1A8A9C3BD0E4}" dt="2026-01-15T21:14:07.601" v="1938"/>
          <ac:picMkLst>
            <pc:docMk/>
            <pc:sldMk cId="1881759680" sldId="494"/>
            <ac:picMk id="7" creationId="{F1374578-B83C-3B8E-9B65-D4CC0C8ECA16}"/>
          </ac:picMkLst>
        </pc:picChg>
      </pc:sldChg>
      <pc:sldChg chg="addSp delSp modSp modTransition modAnim">
        <pc:chgData name="Katrina Lau" userId="0905a0c7-4654-40e4-a166-be934981722e" providerId="ADAL" clId="{6867B185-17FC-5D0C-AE25-1A8A9C3BD0E4}" dt="2026-01-15T20:04:37.909" v="38"/>
        <pc:sldMkLst>
          <pc:docMk/>
          <pc:sldMk cId="1070833460" sldId="496"/>
        </pc:sldMkLst>
        <pc:graphicFrameChg chg="mod">
          <ac:chgData name="Katrina Lau" userId="0905a0c7-4654-40e4-a166-be934981722e" providerId="ADAL" clId="{6867B185-17FC-5D0C-AE25-1A8A9C3BD0E4}" dt="2026-01-15T19:56:43.193" v="27" actId="20577"/>
          <ac:graphicFrameMkLst>
            <pc:docMk/>
            <pc:sldMk cId="1070833460" sldId="496"/>
            <ac:graphicFrameMk id="7" creationId="{E5B47C08-3938-70B9-ACF9-EFEB5AC0E77D}"/>
          </ac:graphicFrameMkLst>
        </pc:graphicFrameChg>
        <pc:picChg chg="add del mod">
          <ac:chgData name="Katrina Lau" userId="0905a0c7-4654-40e4-a166-be934981722e" providerId="ADAL" clId="{6867B185-17FC-5D0C-AE25-1A8A9C3BD0E4}" dt="2026-01-15T19:58:16.474" v="28"/>
          <ac:picMkLst>
            <pc:docMk/>
            <pc:sldMk cId="1070833460" sldId="496"/>
            <ac:picMk id="8" creationId="{7F3F24E4-8B94-678D-5B80-38C6F2E2574E}"/>
          </ac:picMkLst>
        </pc:picChg>
        <pc:picChg chg="add del mod">
          <ac:chgData name="Katrina Lau" userId="0905a0c7-4654-40e4-a166-be934981722e" providerId="ADAL" clId="{6867B185-17FC-5D0C-AE25-1A8A9C3BD0E4}" dt="2026-01-15T20:01:32.296" v="31"/>
          <ac:picMkLst>
            <pc:docMk/>
            <pc:sldMk cId="1070833460" sldId="496"/>
            <ac:picMk id="13" creationId="{10CB2575-0B6D-C4A0-9C80-2C13FB8AF3FD}"/>
          </ac:picMkLst>
        </pc:picChg>
        <pc:picChg chg="add del mod">
          <ac:chgData name="Katrina Lau" userId="0905a0c7-4654-40e4-a166-be934981722e" providerId="ADAL" clId="{6867B185-17FC-5D0C-AE25-1A8A9C3BD0E4}" dt="2026-01-15T20:01:48.717" v="33"/>
          <ac:picMkLst>
            <pc:docMk/>
            <pc:sldMk cId="1070833460" sldId="496"/>
            <ac:picMk id="19" creationId="{50ED1676-039A-1149-4729-AB35ABFC29FB}"/>
          </ac:picMkLst>
        </pc:picChg>
        <pc:picChg chg="add del mod">
          <ac:chgData name="Katrina Lau" userId="0905a0c7-4654-40e4-a166-be934981722e" providerId="ADAL" clId="{6867B185-17FC-5D0C-AE25-1A8A9C3BD0E4}" dt="2026-01-15T20:02:44.367" v="35"/>
          <ac:picMkLst>
            <pc:docMk/>
            <pc:sldMk cId="1070833460" sldId="496"/>
            <ac:picMk id="23" creationId="{A8995D8A-D79E-7433-117F-A6B75A36ABEB}"/>
          </ac:picMkLst>
        </pc:picChg>
        <pc:picChg chg="add del mod">
          <ac:chgData name="Katrina Lau" userId="0905a0c7-4654-40e4-a166-be934981722e" providerId="ADAL" clId="{6867B185-17FC-5D0C-AE25-1A8A9C3BD0E4}" dt="2026-01-15T20:03:36.185" v="37"/>
          <ac:picMkLst>
            <pc:docMk/>
            <pc:sldMk cId="1070833460" sldId="496"/>
            <ac:picMk id="27" creationId="{14F82F2F-8060-89D2-F3CA-9C4D457B5CFA}"/>
          </ac:picMkLst>
        </pc:picChg>
        <pc:picChg chg="add mod">
          <ac:chgData name="Katrina Lau" userId="0905a0c7-4654-40e4-a166-be934981722e" providerId="ADAL" clId="{6867B185-17FC-5D0C-AE25-1A8A9C3BD0E4}" dt="2026-01-15T20:04:37.909" v="38"/>
          <ac:picMkLst>
            <pc:docMk/>
            <pc:sldMk cId="1070833460" sldId="496"/>
            <ac:picMk id="31" creationId="{1C1C5345-F630-2029-A975-CBD536103AAD}"/>
          </ac:picMkLst>
        </pc:picChg>
      </pc:sldChg>
      <pc:sldChg chg="addSp delSp modSp mod ord modTransition modAnim modNotesTx">
        <pc:chgData name="Katrina Lau" userId="0905a0c7-4654-40e4-a166-be934981722e" providerId="ADAL" clId="{6867B185-17FC-5D0C-AE25-1A8A9C3BD0E4}" dt="2026-01-15T21:10:00.368" v="1929" actId="14100"/>
        <pc:sldMkLst>
          <pc:docMk/>
          <pc:sldMk cId="1373767518" sldId="497"/>
        </pc:sldMkLst>
        <pc:spChg chg="mod">
          <ac:chgData name="Katrina Lau" userId="0905a0c7-4654-40e4-a166-be934981722e" providerId="ADAL" clId="{6867B185-17FC-5D0C-AE25-1A8A9C3BD0E4}" dt="2026-01-15T21:10:00.368" v="1929" actId="14100"/>
          <ac:spMkLst>
            <pc:docMk/>
            <pc:sldMk cId="1373767518" sldId="497"/>
            <ac:spMk id="134147" creationId="{2228BB4D-75B9-3930-E2DF-6046E7B112E8}"/>
          </ac:spMkLst>
        </pc:spChg>
        <pc:picChg chg="add del mod">
          <ac:chgData name="Katrina Lau" userId="0905a0c7-4654-40e4-a166-be934981722e" providerId="ADAL" clId="{6867B185-17FC-5D0C-AE25-1A8A9C3BD0E4}" dt="2026-01-15T21:07:22.831" v="1894"/>
          <ac:picMkLst>
            <pc:docMk/>
            <pc:sldMk cId="1373767518" sldId="497"/>
            <ac:picMk id="10" creationId="{A799C96E-94C0-5D05-5F4C-169BEED4EDDE}"/>
          </ac:picMkLst>
        </pc:picChg>
        <pc:picChg chg="add del mod">
          <ac:chgData name="Katrina Lau" userId="0905a0c7-4654-40e4-a166-be934981722e" providerId="ADAL" clId="{6867B185-17FC-5D0C-AE25-1A8A9C3BD0E4}" dt="2026-01-15T21:07:44.012" v="1896"/>
          <ac:picMkLst>
            <pc:docMk/>
            <pc:sldMk cId="1373767518" sldId="497"/>
            <ac:picMk id="14" creationId="{E5B6475F-849C-53F1-9AA1-3D50FAA7A28C}"/>
          </ac:picMkLst>
        </pc:picChg>
        <pc:picChg chg="add del mod">
          <ac:chgData name="Katrina Lau" userId="0905a0c7-4654-40e4-a166-be934981722e" providerId="ADAL" clId="{6867B185-17FC-5D0C-AE25-1A8A9C3BD0E4}" dt="2026-01-15T21:07:52.957" v="1898"/>
          <ac:picMkLst>
            <pc:docMk/>
            <pc:sldMk cId="1373767518" sldId="497"/>
            <ac:picMk id="18" creationId="{42EF42C8-15F8-DBC4-3543-63DACBBCB569}"/>
          </ac:picMkLst>
        </pc:picChg>
        <pc:picChg chg="add del mod">
          <ac:chgData name="Katrina Lau" userId="0905a0c7-4654-40e4-a166-be934981722e" providerId="ADAL" clId="{6867B185-17FC-5D0C-AE25-1A8A9C3BD0E4}" dt="2026-01-15T21:08:17.657" v="1900"/>
          <ac:picMkLst>
            <pc:docMk/>
            <pc:sldMk cId="1373767518" sldId="497"/>
            <ac:picMk id="22" creationId="{DEDB1737-3874-9EA3-36BB-73FE6E740B91}"/>
          </ac:picMkLst>
        </pc:picChg>
        <pc:picChg chg="add mod">
          <ac:chgData name="Katrina Lau" userId="0905a0c7-4654-40e4-a166-be934981722e" providerId="ADAL" clId="{6867B185-17FC-5D0C-AE25-1A8A9C3BD0E4}" dt="2026-01-15T21:09:12.102" v="1901"/>
          <ac:picMkLst>
            <pc:docMk/>
            <pc:sldMk cId="1373767518" sldId="497"/>
            <ac:picMk id="26" creationId="{43495F26-3C5E-33AE-0BCD-B75EA6A4A9CE}"/>
          </ac:picMkLst>
        </pc:picChg>
      </pc:sldChg>
      <pc:sldChg chg="addSp modSp modNotesTx">
        <pc:chgData name="Katrina Lau" userId="0905a0c7-4654-40e4-a166-be934981722e" providerId="ADAL" clId="{6867B185-17FC-5D0C-AE25-1A8A9C3BD0E4}" dt="2026-01-15T21:37:43.669" v="2001" actId="20577"/>
        <pc:sldMkLst>
          <pc:docMk/>
          <pc:sldMk cId="650589021" sldId="499"/>
        </pc:sldMkLst>
        <pc:picChg chg="add mod">
          <ac:chgData name="Katrina Lau" userId="0905a0c7-4654-40e4-a166-be934981722e" providerId="ADAL" clId="{6867B185-17FC-5D0C-AE25-1A8A9C3BD0E4}" dt="2026-01-15T21:29:35.685" v="1983"/>
          <ac:picMkLst>
            <pc:docMk/>
            <pc:sldMk cId="650589021" sldId="499"/>
            <ac:picMk id="13" creationId="{16549A63-D539-2CC4-E2DB-330C2584188A}"/>
          </ac:picMkLst>
        </pc:picChg>
      </pc:sldChg>
      <pc:sldChg chg="addSp delSp modSp ord modTransition modAnim modNotesTx">
        <pc:chgData name="Katrina Lau" userId="0905a0c7-4654-40e4-a166-be934981722e" providerId="ADAL" clId="{6867B185-17FC-5D0C-AE25-1A8A9C3BD0E4}" dt="2026-01-15T21:11:51.146" v="1936"/>
        <pc:sldMkLst>
          <pc:docMk/>
          <pc:sldMk cId="2705821410" sldId="500"/>
        </pc:sldMkLst>
        <pc:picChg chg="add del mod">
          <ac:chgData name="Katrina Lau" userId="0905a0c7-4654-40e4-a166-be934981722e" providerId="ADAL" clId="{6867B185-17FC-5D0C-AE25-1A8A9C3BD0E4}" dt="2026-01-15T21:10:59.948" v="1932"/>
          <ac:picMkLst>
            <pc:docMk/>
            <pc:sldMk cId="2705821410" sldId="500"/>
            <ac:picMk id="11" creationId="{E3C6354D-DE46-CB6C-1FFC-520F8BC74B4E}"/>
          </ac:picMkLst>
        </pc:picChg>
        <pc:picChg chg="add del mod">
          <ac:chgData name="Katrina Lau" userId="0905a0c7-4654-40e4-a166-be934981722e" providerId="ADAL" clId="{6867B185-17FC-5D0C-AE25-1A8A9C3BD0E4}" dt="2026-01-15T21:11:10.026" v="1934"/>
          <ac:picMkLst>
            <pc:docMk/>
            <pc:sldMk cId="2705821410" sldId="500"/>
            <ac:picMk id="15" creationId="{3ED88B18-1C15-56B1-7689-50CD0E50C96D}"/>
          </ac:picMkLst>
        </pc:picChg>
        <pc:picChg chg="add mod">
          <ac:chgData name="Katrina Lau" userId="0905a0c7-4654-40e4-a166-be934981722e" providerId="ADAL" clId="{6867B185-17FC-5D0C-AE25-1A8A9C3BD0E4}" dt="2026-01-15T21:11:51.146" v="1936"/>
          <ac:picMkLst>
            <pc:docMk/>
            <pc:sldMk cId="2705821410" sldId="500"/>
            <ac:picMk id="20" creationId="{2160505C-921D-355D-5C0A-410BDE642151}"/>
          </ac:picMkLst>
        </pc:picChg>
      </pc:sldChg>
      <pc:sldChg chg="addSp modSp ord">
        <pc:chgData name="Katrina Lau" userId="0905a0c7-4654-40e4-a166-be934981722e" providerId="ADAL" clId="{6867B185-17FC-5D0C-AE25-1A8A9C3BD0E4}" dt="2026-01-15T21:10:36.664" v="1930"/>
        <pc:sldMkLst>
          <pc:docMk/>
          <pc:sldMk cId="2392004023" sldId="501"/>
        </pc:sldMkLst>
        <pc:picChg chg="add mod">
          <ac:chgData name="Katrina Lau" userId="0905a0c7-4654-40e4-a166-be934981722e" providerId="ADAL" clId="{6867B185-17FC-5D0C-AE25-1A8A9C3BD0E4}" dt="2026-01-15T21:10:36.664" v="1930"/>
          <ac:picMkLst>
            <pc:docMk/>
            <pc:sldMk cId="2392004023" sldId="501"/>
            <ac:picMk id="10" creationId="{E4C339BB-2770-245B-045C-1F89F9995520}"/>
          </ac:picMkLst>
        </pc:picChg>
      </pc:sldChg>
      <pc:sldChg chg="addSp delSp modSp modTransition modAnim modNotesTx">
        <pc:chgData name="Katrina Lau" userId="0905a0c7-4654-40e4-a166-be934981722e" providerId="ADAL" clId="{6867B185-17FC-5D0C-AE25-1A8A9C3BD0E4}" dt="2026-01-15T20:31:24.428" v="1295"/>
        <pc:sldMkLst>
          <pc:docMk/>
          <pc:sldMk cId="822725104" sldId="504"/>
        </pc:sldMkLst>
        <pc:picChg chg="add del mod">
          <ac:chgData name="Katrina Lau" userId="0905a0c7-4654-40e4-a166-be934981722e" providerId="ADAL" clId="{6867B185-17FC-5D0C-AE25-1A8A9C3BD0E4}" dt="2026-01-15T20:19:43.928" v="753"/>
          <ac:picMkLst>
            <pc:docMk/>
            <pc:sldMk cId="822725104" sldId="504"/>
            <ac:picMk id="10" creationId="{3D875A50-1D85-CAE2-7F0F-6EA9712A9A1C}"/>
          </ac:picMkLst>
        </pc:picChg>
        <pc:picChg chg="add del mod">
          <ac:chgData name="Katrina Lau" userId="0905a0c7-4654-40e4-a166-be934981722e" providerId="ADAL" clId="{6867B185-17FC-5D0C-AE25-1A8A9C3BD0E4}" dt="2026-01-15T20:24:05.892" v="1286"/>
          <ac:picMkLst>
            <pc:docMk/>
            <pc:sldMk cId="822725104" sldId="504"/>
            <ac:picMk id="14" creationId="{80CCD949-C5F8-D756-CC6E-25FB706877CC}"/>
          </ac:picMkLst>
        </pc:picChg>
        <pc:picChg chg="add del mod">
          <ac:chgData name="Katrina Lau" userId="0905a0c7-4654-40e4-a166-be934981722e" providerId="ADAL" clId="{6867B185-17FC-5D0C-AE25-1A8A9C3BD0E4}" dt="2026-01-15T20:24:30.313" v="1288"/>
          <ac:picMkLst>
            <pc:docMk/>
            <pc:sldMk cId="822725104" sldId="504"/>
            <ac:picMk id="20" creationId="{6373E0F5-1807-5B93-FB97-3AB8F8A88C25}"/>
          </ac:picMkLst>
        </pc:picChg>
        <pc:picChg chg="add del mod">
          <ac:chgData name="Katrina Lau" userId="0905a0c7-4654-40e4-a166-be934981722e" providerId="ADAL" clId="{6867B185-17FC-5D0C-AE25-1A8A9C3BD0E4}" dt="2026-01-15T20:29:57.088" v="1294"/>
          <ac:picMkLst>
            <pc:docMk/>
            <pc:sldMk cId="822725104" sldId="504"/>
            <ac:picMk id="24" creationId="{7879A4BD-0782-3CD6-BD1A-584A3B14F335}"/>
          </ac:picMkLst>
        </pc:picChg>
        <pc:picChg chg="add mod">
          <ac:chgData name="Katrina Lau" userId="0905a0c7-4654-40e4-a166-be934981722e" providerId="ADAL" clId="{6867B185-17FC-5D0C-AE25-1A8A9C3BD0E4}" dt="2026-01-15T20:31:24.428" v="1295"/>
          <ac:picMkLst>
            <pc:docMk/>
            <pc:sldMk cId="822725104" sldId="504"/>
            <ac:picMk id="31" creationId="{0BCD7C49-9C6D-1787-619C-3AECCD3D2EB6}"/>
          </ac:picMkLst>
        </pc:picChg>
      </pc:sldChg>
      <pc:sldChg chg="addSp delSp modSp modTransition modAnim">
        <pc:chgData name="Katrina Lau" userId="0905a0c7-4654-40e4-a166-be934981722e" providerId="ADAL" clId="{6867B185-17FC-5D0C-AE25-1A8A9C3BD0E4}" dt="2026-01-15T19:47:52.763" v="11"/>
        <pc:sldMkLst>
          <pc:docMk/>
          <pc:sldMk cId="2435597470" sldId="511"/>
        </pc:sldMkLst>
        <pc:picChg chg="del">
          <ac:chgData name="Katrina Lau" userId="0905a0c7-4654-40e4-a166-be934981722e" providerId="ADAL" clId="{6867B185-17FC-5D0C-AE25-1A8A9C3BD0E4}" dt="2026-01-15T19:44:29.056" v="2"/>
          <ac:picMkLst>
            <pc:docMk/>
            <pc:sldMk cId="2435597470" sldId="511"/>
            <ac:picMk id="9" creationId="{25DBF2D5-C57A-C134-7A62-5922C2915BBF}"/>
          </ac:picMkLst>
        </pc:picChg>
        <pc:picChg chg="add del mod">
          <ac:chgData name="Katrina Lau" userId="0905a0c7-4654-40e4-a166-be934981722e" providerId="ADAL" clId="{6867B185-17FC-5D0C-AE25-1A8A9C3BD0E4}" dt="2026-01-15T19:45:21.044" v="4"/>
          <ac:picMkLst>
            <pc:docMk/>
            <pc:sldMk cId="2435597470" sldId="511"/>
            <ac:picMk id="10" creationId="{D79EA724-06EB-6202-AB9F-215442E601BF}"/>
          </ac:picMkLst>
        </pc:picChg>
        <pc:picChg chg="add del mod">
          <ac:chgData name="Katrina Lau" userId="0905a0c7-4654-40e4-a166-be934981722e" providerId="ADAL" clId="{6867B185-17FC-5D0C-AE25-1A8A9C3BD0E4}" dt="2026-01-15T19:45:49.101" v="6"/>
          <ac:picMkLst>
            <pc:docMk/>
            <pc:sldMk cId="2435597470" sldId="511"/>
            <ac:picMk id="19" creationId="{23CC5193-6564-C985-D3E9-748E5BE443BF}"/>
          </ac:picMkLst>
        </pc:picChg>
        <pc:picChg chg="add del mod">
          <ac:chgData name="Katrina Lau" userId="0905a0c7-4654-40e4-a166-be934981722e" providerId="ADAL" clId="{6867B185-17FC-5D0C-AE25-1A8A9C3BD0E4}" dt="2026-01-15T19:45:58.674" v="8"/>
          <ac:picMkLst>
            <pc:docMk/>
            <pc:sldMk cId="2435597470" sldId="511"/>
            <ac:picMk id="23" creationId="{BAFAC4BB-46E8-F79E-C4D9-E142CB741743}"/>
          </ac:picMkLst>
        </pc:picChg>
        <pc:picChg chg="add del mod">
          <ac:chgData name="Katrina Lau" userId="0905a0c7-4654-40e4-a166-be934981722e" providerId="ADAL" clId="{6867B185-17FC-5D0C-AE25-1A8A9C3BD0E4}" dt="2026-01-15T19:47:04.009" v="10"/>
          <ac:picMkLst>
            <pc:docMk/>
            <pc:sldMk cId="2435597470" sldId="511"/>
            <ac:picMk id="27" creationId="{E122B6DB-C1D4-8611-4096-E906000C4967}"/>
          </ac:picMkLst>
        </pc:picChg>
        <pc:picChg chg="add mod">
          <ac:chgData name="Katrina Lau" userId="0905a0c7-4654-40e4-a166-be934981722e" providerId="ADAL" clId="{6867B185-17FC-5D0C-AE25-1A8A9C3BD0E4}" dt="2026-01-15T19:47:52.763" v="11"/>
          <ac:picMkLst>
            <pc:docMk/>
            <pc:sldMk cId="2435597470" sldId="511"/>
            <ac:picMk id="33" creationId="{34E851A8-7553-F092-1C21-9C3C464C6DF1}"/>
          </ac:picMkLst>
        </pc:picChg>
      </pc:sldChg>
      <pc:sldChg chg="addSp modSp ord modTransition modNotesTx">
        <pc:chgData name="Katrina Lau" userId="0905a0c7-4654-40e4-a166-be934981722e" providerId="ADAL" clId="{6867B185-17FC-5D0C-AE25-1A8A9C3BD0E4}" dt="2026-01-15T21:38:09.553" v="2003" actId="20577"/>
        <pc:sldMkLst>
          <pc:docMk/>
          <pc:sldMk cId="173643737" sldId="512"/>
        </pc:sldMkLst>
        <pc:picChg chg="add mod">
          <ac:chgData name="Katrina Lau" userId="0905a0c7-4654-40e4-a166-be934981722e" providerId="ADAL" clId="{6867B185-17FC-5D0C-AE25-1A8A9C3BD0E4}" dt="2026-01-15T21:17:42.701" v="1957"/>
          <ac:picMkLst>
            <pc:docMk/>
            <pc:sldMk cId="173643737" sldId="512"/>
            <ac:picMk id="29" creationId="{D27AD4EF-07A6-EA4A-A4D8-0A1168127866}"/>
          </ac:picMkLst>
        </pc:picChg>
      </pc:sldChg>
      <pc:sldChg chg="addSp modSp mod ord modTransition modNotesTx">
        <pc:chgData name="Katrina Lau" userId="0905a0c7-4654-40e4-a166-be934981722e" providerId="ADAL" clId="{6867B185-17FC-5D0C-AE25-1A8A9C3BD0E4}" dt="2026-01-15T21:38:14.701" v="2005" actId="20577"/>
        <pc:sldMkLst>
          <pc:docMk/>
          <pc:sldMk cId="410001713" sldId="513"/>
        </pc:sldMkLst>
        <pc:spChg chg="mod">
          <ac:chgData name="Katrina Lau" userId="0905a0c7-4654-40e4-a166-be934981722e" providerId="ADAL" clId="{6867B185-17FC-5D0C-AE25-1A8A9C3BD0E4}" dt="2026-01-15T20:51:58.312" v="1834" actId="1076"/>
          <ac:spMkLst>
            <pc:docMk/>
            <pc:sldMk cId="410001713" sldId="513"/>
            <ac:spMk id="2" creationId="{00000000-0000-0000-0000-000000000000}"/>
          </ac:spMkLst>
        </pc:spChg>
        <pc:spChg chg="mod">
          <ac:chgData name="Katrina Lau" userId="0905a0c7-4654-40e4-a166-be934981722e" providerId="ADAL" clId="{6867B185-17FC-5D0C-AE25-1A8A9C3BD0E4}" dt="2026-01-15T20:51:51.386" v="1832" actId="404"/>
          <ac:spMkLst>
            <pc:docMk/>
            <pc:sldMk cId="410001713" sldId="513"/>
            <ac:spMk id="21" creationId="{FF7189EA-B839-79FE-1516-26D4F1E14CCF}"/>
          </ac:spMkLst>
        </pc:spChg>
        <pc:spChg chg="mod">
          <ac:chgData name="Katrina Lau" userId="0905a0c7-4654-40e4-a166-be934981722e" providerId="ADAL" clId="{6867B185-17FC-5D0C-AE25-1A8A9C3BD0E4}" dt="2026-01-15T20:52:02.117" v="1835" actId="1076"/>
          <ac:spMkLst>
            <pc:docMk/>
            <pc:sldMk cId="410001713" sldId="513"/>
            <ac:spMk id="23" creationId="{AE3E10E1-3B67-3686-A2F5-7F3FB1CEC93E}"/>
          </ac:spMkLst>
        </pc:spChg>
        <pc:picChg chg="add mod">
          <ac:chgData name="Katrina Lau" userId="0905a0c7-4654-40e4-a166-be934981722e" providerId="ADAL" clId="{6867B185-17FC-5D0C-AE25-1A8A9C3BD0E4}" dt="2026-01-15T21:16:22.173" v="1955"/>
          <ac:picMkLst>
            <pc:docMk/>
            <pc:sldMk cId="410001713" sldId="513"/>
            <ac:picMk id="32" creationId="{C2F9E066-C308-60A1-3FDF-84EBD58AC2E4}"/>
          </ac:picMkLst>
        </pc:picChg>
      </pc:sldChg>
      <pc:sldChg chg="addSp modSp modNotesTx">
        <pc:chgData name="Katrina Lau" userId="0905a0c7-4654-40e4-a166-be934981722e" providerId="ADAL" clId="{6867B185-17FC-5D0C-AE25-1A8A9C3BD0E4}" dt="2026-01-15T21:37:38.795" v="2000" actId="20577"/>
        <pc:sldMkLst>
          <pc:docMk/>
          <pc:sldMk cId="3151927557" sldId="514"/>
        </pc:sldMkLst>
        <pc:picChg chg="add mod">
          <ac:chgData name="Katrina Lau" userId="0905a0c7-4654-40e4-a166-be934981722e" providerId="ADAL" clId="{6867B185-17FC-5D0C-AE25-1A8A9C3BD0E4}" dt="2026-01-15T21:30:28.532" v="1984"/>
          <ac:picMkLst>
            <pc:docMk/>
            <pc:sldMk cId="3151927557" sldId="514"/>
            <ac:picMk id="12" creationId="{60E7595D-9F34-E62E-48B1-F9FCB2F86DA1}"/>
          </ac:picMkLst>
        </pc:picChg>
      </pc:sldChg>
      <pc:sldChg chg="addSp modSp add ord modNotesTx">
        <pc:chgData name="Katrina Lau" userId="0905a0c7-4654-40e4-a166-be934981722e" providerId="ADAL" clId="{6867B185-17FC-5D0C-AE25-1A8A9C3BD0E4}" dt="2026-01-15T21:37:27.308" v="1997" actId="20577"/>
        <pc:sldMkLst>
          <pc:docMk/>
          <pc:sldMk cId="3350635511" sldId="515"/>
        </pc:sldMkLst>
        <pc:picChg chg="add mod">
          <ac:chgData name="Katrina Lau" userId="0905a0c7-4654-40e4-a166-be934981722e" providerId="ADAL" clId="{6867B185-17FC-5D0C-AE25-1A8A9C3BD0E4}" dt="2026-01-15T21:34:42.853" v="1988"/>
          <ac:picMkLst>
            <pc:docMk/>
            <pc:sldMk cId="3350635511" sldId="515"/>
            <ac:picMk id="7" creationId="{45C8433A-5EDC-3535-EB12-78A8B2C29874}"/>
          </ac:picMkLst>
        </pc:picChg>
      </pc:sldChg>
    </pc:docChg>
  </pc:docChgLst>
  <pc:docChgLst>
    <pc:chgData name="Katrina Lau" userId="S::klau@sd38.bc.ca::0905a0c7-4654-40e4-a166-be934981722e" providerId="AD" clId="Web-{44AE30AA-6122-4F8C-85C2-01DBEA3E462D}"/>
    <pc:docChg chg="delSld">
      <pc:chgData name="Katrina Lau" userId="S::klau@sd38.bc.ca::0905a0c7-4654-40e4-a166-be934981722e" providerId="AD" clId="Web-{44AE30AA-6122-4F8C-85C2-01DBEA3E462D}" dt="2026-01-16T03:00:21.782" v="0"/>
      <pc:docMkLst>
        <pc:docMk/>
      </pc:docMkLst>
      <pc:sldChg chg="del">
        <pc:chgData name="Katrina Lau" userId="S::klau@sd38.bc.ca::0905a0c7-4654-40e4-a166-be934981722e" providerId="AD" clId="Web-{44AE30AA-6122-4F8C-85C2-01DBEA3E462D}" dt="2026-01-16T03:00:21.782" v="0"/>
        <pc:sldMkLst>
          <pc:docMk/>
          <pc:sldMk cId="0" sldId="297"/>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8.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8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8.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8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E7E122-D0E0-47F7-9815-66293195263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EC74E10-B6A0-43CF-B2DB-B939FB2C7AC2}">
      <dgm:prSet/>
      <dgm:spPr>
        <a:solidFill>
          <a:schemeClr val="accent4">
            <a:lumMod val="60000"/>
            <a:lumOff val="40000"/>
          </a:schemeClr>
        </a:solidFill>
      </dgm:spPr>
      <dgm:t>
        <a:bodyPr/>
        <a:lstStyle/>
        <a:p>
          <a:pPr algn="ctr"/>
          <a:endParaRPr lang="en-US" dirty="0"/>
        </a:p>
      </dgm:t>
    </dgm:pt>
    <dgm:pt modelId="{7ED3D485-8CBA-4FEF-91CA-01534639152F}" type="sibTrans" cxnId="{A96D2D08-2DC1-4528-B89F-B006C37CA220}">
      <dgm:prSet/>
      <dgm:spPr/>
      <dgm:t>
        <a:bodyPr/>
        <a:lstStyle/>
        <a:p>
          <a:endParaRPr lang="en-US"/>
        </a:p>
      </dgm:t>
    </dgm:pt>
    <dgm:pt modelId="{D05B56D2-1FE0-489F-86B5-A21596B1408B}" type="parTrans" cxnId="{A96D2D08-2DC1-4528-B89F-B006C37CA220}">
      <dgm:prSet/>
      <dgm:spPr/>
      <dgm:t>
        <a:bodyPr/>
        <a:lstStyle/>
        <a:p>
          <a:endParaRPr lang="en-US"/>
        </a:p>
      </dgm:t>
    </dgm:pt>
    <dgm:pt modelId="{F230A1C5-A4F0-4CDE-B361-FAA11E69E0FB}">
      <dgm:prSet/>
      <dgm:spPr/>
      <dgm:t>
        <a:bodyPr/>
        <a:lstStyle/>
        <a:p>
          <a:r>
            <a:rPr lang="en-US" dirty="0"/>
            <a:t>Make a strengths/interest inventory</a:t>
          </a:r>
        </a:p>
      </dgm:t>
    </dgm:pt>
    <dgm:pt modelId="{5CEE92A4-6E0F-4EF1-BF2D-D31D6379BE7A}" type="sibTrans" cxnId="{10C00BF5-248B-43D4-868B-DDF81C63C35F}">
      <dgm:prSet/>
      <dgm:spPr/>
      <dgm:t>
        <a:bodyPr/>
        <a:lstStyle/>
        <a:p>
          <a:endParaRPr lang="en-US"/>
        </a:p>
      </dgm:t>
    </dgm:pt>
    <dgm:pt modelId="{A8D73477-4078-45CC-90B9-C2F73C0F8C28}" type="parTrans" cxnId="{10C00BF5-248B-43D4-868B-DDF81C63C35F}">
      <dgm:prSet/>
      <dgm:spPr/>
      <dgm:t>
        <a:bodyPr/>
        <a:lstStyle/>
        <a:p>
          <a:endParaRPr lang="en-US"/>
        </a:p>
      </dgm:t>
    </dgm:pt>
    <dgm:pt modelId="{9F9A70E2-918F-4F21-B4DE-7FF6BC2AE30A}">
      <dgm:prSet/>
      <dgm:spPr/>
      <dgm:t>
        <a:bodyPr/>
        <a:lstStyle/>
        <a:p>
          <a:r>
            <a:rPr lang="en-US" dirty="0"/>
            <a:t>Ask a friend/family/trusted adult for advice</a:t>
          </a:r>
        </a:p>
      </dgm:t>
    </dgm:pt>
    <dgm:pt modelId="{329A3822-2CE7-4B9B-9843-30D47B921A70}" type="sibTrans" cxnId="{E68B499D-A0DB-462C-9E47-D743ED9340E8}">
      <dgm:prSet/>
      <dgm:spPr/>
      <dgm:t>
        <a:bodyPr/>
        <a:lstStyle/>
        <a:p>
          <a:endParaRPr lang="en-US"/>
        </a:p>
      </dgm:t>
    </dgm:pt>
    <dgm:pt modelId="{131ACC17-5D57-4CB3-AC64-9C41A1F5301F}" type="parTrans" cxnId="{E68B499D-A0DB-462C-9E47-D743ED9340E8}">
      <dgm:prSet/>
      <dgm:spPr/>
      <dgm:t>
        <a:bodyPr/>
        <a:lstStyle/>
        <a:p>
          <a:endParaRPr lang="en-US"/>
        </a:p>
      </dgm:t>
    </dgm:pt>
    <dgm:pt modelId="{AD502A2E-EFAC-42CA-9864-444BAB00E701}">
      <dgm:prSet/>
      <dgm:spPr/>
      <dgm:t>
        <a:bodyPr/>
        <a:lstStyle/>
        <a:p>
          <a:r>
            <a:rPr lang="en-US"/>
            <a:t>You are creating your own pathway so be intentional with your planning</a:t>
          </a:r>
        </a:p>
      </dgm:t>
    </dgm:pt>
    <dgm:pt modelId="{44EBEBDE-052A-4961-A831-27D233809A12}" type="sibTrans" cxnId="{D5FF8EAF-892C-4E36-A959-830DB12753BC}">
      <dgm:prSet/>
      <dgm:spPr/>
      <dgm:t>
        <a:bodyPr/>
        <a:lstStyle/>
        <a:p>
          <a:endParaRPr lang="en-US"/>
        </a:p>
      </dgm:t>
    </dgm:pt>
    <dgm:pt modelId="{6F577C0A-0135-4043-A56D-0E0C3B26C671}" type="parTrans" cxnId="{D5FF8EAF-892C-4E36-A959-830DB12753BC}">
      <dgm:prSet/>
      <dgm:spPr/>
      <dgm:t>
        <a:bodyPr/>
        <a:lstStyle/>
        <a:p>
          <a:endParaRPr lang="en-US"/>
        </a:p>
      </dgm:t>
    </dgm:pt>
    <dgm:pt modelId="{6807473D-14DC-1044-8A57-5EA1A95B4435}" type="pres">
      <dgm:prSet presAssocID="{37E7E122-D0E0-47F7-9815-662931952636}" presName="linear" presStyleCnt="0">
        <dgm:presLayoutVars>
          <dgm:animLvl val="lvl"/>
          <dgm:resizeHandles val="exact"/>
        </dgm:presLayoutVars>
      </dgm:prSet>
      <dgm:spPr/>
    </dgm:pt>
    <dgm:pt modelId="{122EAE10-3EE6-244B-B3F0-7988D9743B8C}" type="pres">
      <dgm:prSet presAssocID="{0EC74E10-B6A0-43CF-B2DB-B939FB2C7AC2}" presName="parentText" presStyleLbl="node1" presStyleIdx="0" presStyleCnt="1" custLinFactNeighborX="-16038" custLinFactNeighborY="394">
        <dgm:presLayoutVars>
          <dgm:chMax val="0"/>
          <dgm:bulletEnabled val="1"/>
        </dgm:presLayoutVars>
      </dgm:prSet>
      <dgm:spPr/>
    </dgm:pt>
    <dgm:pt modelId="{FADA678F-E4CF-F94F-9E54-038851D40383}" type="pres">
      <dgm:prSet presAssocID="{0EC74E10-B6A0-43CF-B2DB-B939FB2C7AC2}" presName="childText" presStyleLbl="revTx" presStyleIdx="0" presStyleCnt="1">
        <dgm:presLayoutVars>
          <dgm:bulletEnabled val="1"/>
        </dgm:presLayoutVars>
      </dgm:prSet>
      <dgm:spPr/>
    </dgm:pt>
  </dgm:ptLst>
  <dgm:cxnLst>
    <dgm:cxn modelId="{A96D2D08-2DC1-4528-B89F-B006C37CA220}" srcId="{37E7E122-D0E0-47F7-9815-662931952636}" destId="{0EC74E10-B6A0-43CF-B2DB-B939FB2C7AC2}" srcOrd="0" destOrd="0" parTransId="{D05B56D2-1FE0-489F-86B5-A21596B1408B}" sibTransId="{7ED3D485-8CBA-4FEF-91CA-01534639152F}"/>
    <dgm:cxn modelId="{88B44C40-31FD-E54E-84D3-12FB98D9E1F9}" type="presOf" srcId="{37E7E122-D0E0-47F7-9815-662931952636}" destId="{6807473D-14DC-1044-8A57-5EA1A95B4435}" srcOrd="0" destOrd="0" presId="urn:microsoft.com/office/officeart/2005/8/layout/vList2"/>
    <dgm:cxn modelId="{FFA79365-ECF2-3D46-A26B-91CE28A711B9}" type="presOf" srcId="{F230A1C5-A4F0-4CDE-B361-FAA11E69E0FB}" destId="{FADA678F-E4CF-F94F-9E54-038851D40383}" srcOrd="0" destOrd="0" presId="urn:microsoft.com/office/officeart/2005/8/layout/vList2"/>
    <dgm:cxn modelId="{40EDB379-907B-FF4A-A16C-9D2AE57BB756}" type="presOf" srcId="{AD502A2E-EFAC-42CA-9864-444BAB00E701}" destId="{FADA678F-E4CF-F94F-9E54-038851D40383}" srcOrd="0" destOrd="2" presId="urn:microsoft.com/office/officeart/2005/8/layout/vList2"/>
    <dgm:cxn modelId="{E68B499D-A0DB-462C-9E47-D743ED9340E8}" srcId="{0EC74E10-B6A0-43CF-B2DB-B939FB2C7AC2}" destId="{9F9A70E2-918F-4F21-B4DE-7FF6BC2AE30A}" srcOrd="1" destOrd="0" parTransId="{131ACC17-5D57-4CB3-AC64-9C41A1F5301F}" sibTransId="{329A3822-2CE7-4B9B-9843-30D47B921A70}"/>
    <dgm:cxn modelId="{BEBA7CA9-DE2A-F94B-8161-DC362F2AA375}" type="presOf" srcId="{0EC74E10-B6A0-43CF-B2DB-B939FB2C7AC2}" destId="{122EAE10-3EE6-244B-B3F0-7988D9743B8C}" srcOrd="0" destOrd="0" presId="urn:microsoft.com/office/officeart/2005/8/layout/vList2"/>
    <dgm:cxn modelId="{D5FF8EAF-892C-4E36-A959-830DB12753BC}" srcId="{0EC74E10-B6A0-43CF-B2DB-B939FB2C7AC2}" destId="{AD502A2E-EFAC-42CA-9864-444BAB00E701}" srcOrd="2" destOrd="0" parTransId="{6F577C0A-0135-4043-A56D-0E0C3B26C671}" sibTransId="{44EBEBDE-052A-4961-A831-27D233809A12}"/>
    <dgm:cxn modelId="{38771CC5-63D7-6246-B2CB-EA8A4CEA053D}" type="presOf" srcId="{9F9A70E2-918F-4F21-B4DE-7FF6BC2AE30A}" destId="{FADA678F-E4CF-F94F-9E54-038851D40383}" srcOrd="0" destOrd="1" presId="urn:microsoft.com/office/officeart/2005/8/layout/vList2"/>
    <dgm:cxn modelId="{10C00BF5-248B-43D4-868B-DDF81C63C35F}" srcId="{0EC74E10-B6A0-43CF-B2DB-B939FB2C7AC2}" destId="{F230A1C5-A4F0-4CDE-B361-FAA11E69E0FB}" srcOrd="0" destOrd="0" parTransId="{A8D73477-4078-45CC-90B9-C2F73C0F8C28}" sibTransId="{5CEE92A4-6E0F-4EF1-BF2D-D31D6379BE7A}"/>
    <dgm:cxn modelId="{9813C9FC-0E00-D041-9311-67083474DA30}" type="presParOf" srcId="{6807473D-14DC-1044-8A57-5EA1A95B4435}" destId="{122EAE10-3EE6-244B-B3F0-7988D9743B8C}" srcOrd="0" destOrd="0" presId="urn:microsoft.com/office/officeart/2005/8/layout/vList2"/>
    <dgm:cxn modelId="{47BB63D2-C733-7541-A03D-8AF52327EC3C}" type="presParOf" srcId="{6807473D-14DC-1044-8A57-5EA1A95B4435}" destId="{FADA678F-E4CF-F94F-9E54-038851D40383}" srcOrd="1"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2993A1-5B5F-4844-BAF7-FAB168EC878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2161459-B385-4AFD-AF2B-B268D9FC0989}">
      <dgm:prSet custT="1"/>
      <dgm:spPr/>
      <dgm:t>
        <a:bodyPr/>
        <a:lstStyle/>
        <a:p>
          <a:pPr>
            <a:lnSpc>
              <a:spcPct val="100000"/>
            </a:lnSpc>
            <a:defRPr cap="all"/>
          </a:pPr>
          <a:r>
            <a:rPr lang="en-US" sz="1800"/>
            <a:t>Make sure you have the right courses for graduation</a:t>
          </a:r>
        </a:p>
      </dgm:t>
    </dgm:pt>
    <dgm:pt modelId="{C9B84B6E-CE16-4927-999C-CE5105A931F6}" type="parTrans" cxnId="{6EB38BC8-06FB-4917-8B99-3C44FEAA1165}">
      <dgm:prSet/>
      <dgm:spPr/>
      <dgm:t>
        <a:bodyPr/>
        <a:lstStyle/>
        <a:p>
          <a:endParaRPr lang="en-US"/>
        </a:p>
      </dgm:t>
    </dgm:pt>
    <dgm:pt modelId="{D2EE63C8-4E88-4F8C-91FB-5335A7A4AC3C}" type="sibTrans" cxnId="{6EB38BC8-06FB-4917-8B99-3C44FEAA1165}">
      <dgm:prSet/>
      <dgm:spPr/>
      <dgm:t>
        <a:bodyPr/>
        <a:lstStyle/>
        <a:p>
          <a:endParaRPr lang="en-US"/>
        </a:p>
      </dgm:t>
    </dgm:pt>
    <dgm:pt modelId="{4AE92F2F-81D7-443A-A98D-8D39A0B78463}">
      <dgm:prSet custT="1"/>
      <dgm:spPr/>
      <dgm:t>
        <a:bodyPr/>
        <a:lstStyle/>
        <a:p>
          <a:pPr>
            <a:lnSpc>
              <a:spcPct val="100000"/>
            </a:lnSpc>
            <a:defRPr cap="all"/>
          </a:pPr>
          <a:r>
            <a:rPr lang="en-US" sz="1600"/>
            <a:t>choose your courses carefully </a:t>
          </a:r>
          <a:r>
            <a:rPr lang="en-US" sz="1600" err="1"/>
            <a:t>bASED</a:t>
          </a:r>
          <a:r>
            <a:rPr lang="en-US" sz="1600"/>
            <a:t> ON YOUR FUTURE PLANS (WORK OR POST-SECONDARY)</a:t>
          </a:r>
        </a:p>
      </dgm:t>
    </dgm:pt>
    <dgm:pt modelId="{1725FC80-3989-41E6-9FA2-6C369738CF8C}" type="parTrans" cxnId="{DFC43CF3-D573-46AE-A81C-89237D7972F2}">
      <dgm:prSet/>
      <dgm:spPr/>
      <dgm:t>
        <a:bodyPr/>
        <a:lstStyle/>
        <a:p>
          <a:endParaRPr lang="en-US"/>
        </a:p>
      </dgm:t>
    </dgm:pt>
    <dgm:pt modelId="{8B8BF0C3-E9A1-4EEA-BC5F-B8344AFDFE07}" type="sibTrans" cxnId="{DFC43CF3-D573-46AE-A81C-89237D7972F2}">
      <dgm:prSet/>
      <dgm:spPr/>
      <dgm:t>
        <a:bodyPr/>
        <a:lstStyle/>
        <a:p>
          <a:endParaRPr lang="en-US"/>
        </a:p>
      </dgm:t>
    </dgm:pt>
    <dgm:pt modelId="{ED7F725F-DA62-4DEB-A416-9ABDA08235DE}">
      <dgm:prSet custT="1"/>
      <dgm:spPr/>
      <dgm:t>
        <a:bodyPr/>
        <a:lstStyle/>
        <a:p>
          <a:pPr>
            <a:lnSpc>
              <a:spcPct val="100000"/>
            </a:lnSpc>
            <a:defRPr cap="all"/>
          </a:pPr>
          <a:r>
            <a:rPr lang="en-US" sz="1600"/>
            <a:t>TIMETABLE IS BUILT BASED ON STUDENT REQUESTS, SEATS IN CLASSES ARE NOT FIRST-COME-FIRST SERVE</a:t>
          </a:r>
        </a:p>
      </dgm:t>
    </dgm:pt>
    <dgm:pt modelId="{DE5491B6-D4A3-4496-B53A-631E80079E10}" type="parTrans" cxnId="{B1154D4B-76FB-4B63-BD83-940253B4BEBE}">
      <dgm:prSet/>
      <dgm:spPr/>
      <dgm:t>
        <a:bodyPr/>
        <a:lstStyle/>
        <a:p>
          <a:endParaRPr lang="en-US"/>
        </a:p>
      </dgm:t>
    </dgm:pt>
    <dgm:pt modelId="{398AF0A4-FBFC-4449-BB7D-ECC1DF0B8BD0}" type="sibTrans" cxnId="{B1154D4B-76FB-4B63-BD83-940253B4BEBE}">
      <dgm:prSet/>
      <dgm:spPr/>
      <dgm:t>
        <a:bodyPr/>
        <a:lstStyle/>
        <a:p>
          <a:endParaRPr lang="en-US"/>
        </a:p>
      </dgm:t>
    </dgm:pt>
    <dgm:pt modelId="{1EDD16A5-2059-4F38-B13F-F422DE27A068}" type="pres">
      <dgm:prSet presAssocID="{C72993A1-5B5F-4844-BAF7-FAB168EC878D}" presName="root" presStyleCnt="0">
        <dgm:presLayoutVars>
          <dgm:dir/>
          <dgm:resizeHandles val="exact"/>
        </dgm:presLayoutVars>
      </dgm:prSet>
      <dgm:spPr/>
    </dgm:pt>
    <dgm:pt modelId="{F178306B-A9D1-45B2-8E37-AB30CD365076}" type="pres">
      <dgm:prSet presAssocID="{62161459-B385-4AFD-AF2B-B268D9FC0989}" presName="compNode" presStyleCnt="0"/>
      <dgm:spPr/>
    </dgm:pt>
    <dgm:pt modelId="{FD74218C-006E-41CE-8224-9A840A5E2873}" type="pres">
      <dgm:prSet presAssocID="{62161459-B385-4AFD-AF2B-B268D9FC0989}" presName="iconBgRect" presStyleLbl="bgShp" presStyleIdx="0" presStyleCnt="3"/>
      <dgm:spPr>
        <a:solidFill>
          <a:schemeClr val="accent4"/>
        </a:solidFill>
      </dgm:spPr>
    </dgm:pt>
    <dgm:pt modelId="{25A367B7-BA8A-4754-BA7A-59D91F4A711F}" type="pres">
      <dgm:prSet presAssocID="{62161459-B385-4AFD-AF2B-B268D9FC098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a:ext>
      </dgm:extLst>
    </dgm:pt>
    <dgm:pt modelId="{6362A12F-2C43-4E0D-8325-6115CE290A44}" type="pres">
      <dgm:prSet presAssocID="{62161459-B385-4AFD-AF2B-B268D9FC0989}" presName="spaceRect" presStyleCnt="0"/>
      <dgm:spPr/>
    </dgm:pt>
    <dgm:pt modelId="{45353C92-EEC8-4ED6-B36F-B260BA9E3D1F}" type="pres">
      <dgm:prSet presAssocID="{62161459-B385-4AFD-AF2B-B268D9FC0989}" presName="textRect" presStyleLbl="revTx" presStyleIdx="0" presStyleCnt="3">
        <dgm:presLayoutVars>
          <dgm:chMax val="1"/>
          <dgm:chPref val="1"/>
        </dgm:presLayoutVars>
      </dgm:prSet>
      <dgm:spPr/>
    </dgm:pt>
    <dgm:pt modelId="{8A29293A-AAB1-42FF-9749-DA4CE6A672AE}" type="pres">
      <dgm:prSet presAssocID="{D2EE63C8-4E88-4F8C-91FB-5335A7A4AC3C}" presName="sibTrans" presStyleCnt="0"/>
      <dgm:spPr/>
    </dgm:pt>
    <dgm:pt modelId="{B278B8EB-6192-4B5F-98B8-2C6FC77EFE4D}" type="pres">
      <dgm:prSet presAssocID="{4AE92F2F-81D7-443A-A98D-8D39A0B78463}" presName="compNode" presStyleCnt="0"/>
      <dgm:spPr/>
    </dgm:pt>
    <dgm:pt modelId="{1E040281-41D7-4113-9225-1C882BEA7448}" type="pres">
      <dgm:prSet presAssocID="{4AE92F2F-81D7-443A-A98D-8D39A0B78463}" presName="iconBgRect" presStyleLbl="bgShp" presStyleIdx="1" presStyleCnt="3"/>
      <dgm:spPr>
        <a:solidFill>
          <a:schemeClr val="accent4"/>
        </a:solidFill>
      </dgm:spPr>
    </dgm:pt>
    <dgm:pt modelId="{83E57139-CBAE-4E07-BC14-84920F8D68B1}" type="pres">
      <dgm:prSet presAssocID="{4AE92F2F-81D7-443A-A98D-8D39A0B7846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15CE56D6-92C2-4F1F-9178-3FDFE5BB957D}" type="pres">
      <dgm:prSet presAssocID="{4AE92F2F-81D7-443A-A98D-8D39A0B78463}" presName="spaceRect" presStyleCnt="0"/>
      <dgm:spPr/>
    </dgm:pt>
    <dgm:pt modelId="{FB1744D7-BBE6-4ED4-A40E-043CAFEBD6D4}" type="pres">
      <dgm:prSet presAssocID="{4AE92F2F-81D7-443A-A98D-8D39A0B78463}" presName="textRect" presStyleLbl="revTx" presStyleIdx="1" presStyleCnt="3">
        <dgm:presLayoutVars>
          <dgm:chMax val="1"/>
          <dgm:chPref val="1"/>
        </dgm:presLayoutVars>
      </dgm:prSet>
      <dgm:spPr/>
    </dgm:pt>
    <dgm:pt modelId="{371118FB-642B-4300-926B-33A309E7CF34}" type="pres">
      <dgm:prSet presAssocID="{8B8BF0C3-E9A1-4EEA-BC5F-B8344AFDFE07}" presName="sibTrans" presStyleCnt="0"/>
      <dgm:spPr/>
    </dgm:pt>
    <dgm:pt modelId="{646D9663-F687-4301-9ED8-4AB18C5911D5}" type="pres">
      <dgm:prSet presAssocID="{ED7F725F-DA62-4DEB-A416-9ABDA08235DE}" presName="compNode" presStyleCnt="0"/>
      <dgm:spPr/>
    </dgm:pt>
    <dgm:pt modelId="{59811C9A-2D8B-45B4-B242-667F172CDCF2}" type="pres">
      <dgm:prSet presAssocID="{ED7F725F-DA62-4DEB-A416-9ABDA08235DE}" presName="iconBgRect" presStyleLbl="bgShp" presStyleIdx="2" presStyleCnt="3"/>
      <dgm:spPr/>
    </dgm:pt>
    <dgm:pt modelId="{77864277-4EF6-4186-A89D-ABA696BF999A}" type="pres">
      <dgm:prSet presAssocID="{ED7F725F-DA62-4DEB-A416-9ABDA08235D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D8EA3D0D-D4C9-4EA6-A385-C309DC459F5F}" type="pres">
      <dgm:prSet presAssocID="{ED7F725F-DA62-4DEB-A416-9ABDA08235DE}" presName="spaceRect" presStyleCnt="0"/>
      <dgm:spPr/>
    </dgm:pt>
    <dgm:pt modelId="{E83269D8-2225-409B-9A1E-EFC668B827EB}" type="pres">
      <dgm:prSet presAssocID="{ED7F725F-DA62-4DEB-A416-9ABDA08235DE}" presName="textRect" presStyleLbl="revTx" presStyleIdx="2" presStyleCnt="3">
        <dgm:presLayoutVars>
          <dgm:chMax val="1"/>
          <dgm:chPref val="1"/>
        </dgm:presLayoutVars>
      </dgm:prSet>
      <dgm:spPr/>
    </dgm:pt>
  </dgm:ptLst>
  <dgm:cxnLst>
    <dgm:cxn modelId="{6D8D8469-A43C-EC40-94BC-08C5FCE57829}" type="presOf" srcId="{C72993A1-5B5F-4844-BAF7-FAB168EC878D}" destId="{1EDD16A5-2059-4F38-B13F-F422DE27A068}" srcOrd="0" destOrd="0" presId="urn:microsoft.com/office/officeart/2018/5/layout/IconCircleLabelList"/>
    <dgm:cxn modelId="{B1154D4B-76FB-4B63-BD83-940253B4BEBE}" srcId="{C72993A1-5B5F-4844-BAF7-FAB168EC878D}" destId="{ED7F725F-DA62-4DEB-A416-9ABDA08235DE}" srcOrd="2" destOrd="0" parTransId="{DE5491B6-D4A3-4496-B53A-631E80079E10}" sibTransId="{398AF0A4-FBFC-4449-BB7D-ECC1DF0B8BD0}"/>
    <dgm:cxn modelId="{24F94B55-9D16-6D46-AD13-03E12AB4541A}" type="presOf" srcId="{62161459-B385-4AFD-AF2B-B268D9FC0989}" destId="{45353C92-EEC8-4ED6-B36F-B260BA9E3D1F}" srcOrd="0" destOrd="0" presId="urn:microsoft.com/office/officeart/2018/5/layout/IconCircleLabelList"/>
    <dgm:cxn modelId="{FA790393-9C42-E24B-9024-AFF38F073EB5}" type="presOf" srcId="{4AE92F2F-81D7-443A-A98D-8D39A0B78463}" destId="{FB1744D7-BBE6-4ED4-A40E-043CAFEBD6D4}" srcOrd="0" destOrd="0" presId="urn:microsoft.com/office/officeart/2018/5/layout/IconCircleLabelList"/>
    <dgm:cxn modelId="{6EB38BC8-06FB-4917-8B99-3C44FEAA1165}" srcId="{C72993A1-5B5F-4844-BAF7-FAB168EC878D}" destId="{62161459-B385-4AFD-AF2B-B268D9FC0989}" srcOrd="0" destOrd="0" parTransId="{C9B84B6E-CE16-4927-999C-CE5105A931F6}" sibTransId="{D2EE63C8-4E88-4F8C-91FB-5335A7A4AC3C}"/>
    <dgm:cxn modelId="{4207FEE1-52BB-A845-A635-766BF2AA7148}" type="presOf" srcId="{ED7F725F-DA62-4DEB-A416-9ABDA08235DE}" destId="{E83269D8-2225-409B-9A1E-EFC668B827EB}" srcOrd="0" destOrd="0" presId="urn:microsoft.com/office/officeart/2018/5/layout/IconCircleLabelList"/>
    <dgm:cxn modelId="{DFC43CF3-D573-46AE-A81C-89237D7972F2}" srcId="{C72993A1-5B5F-4844-BAF7-FAB168EC878D}" destId="{4AE92F2F-81D7-443A-A98D-8D39A0B78463}" srcOrd="1" destOrd="0" parTransId="{1725FC80-3989-41E6-9FA2-6C369738CF8C}" sibTransId="{8B8BF0C3-E9A1-4EEA-BC5F-B8344AFDFE07}"/>
    <dgm:cxn modelId="{CF1BA15E-DFAF-684E-A273-80D12A8F35B5}" type="presParOf" srcId="{1EDD16A5-2059-4F38-B13F-F422DE27A068}" destId="{F178306B-A9D1-45B2-8E37-AB30CD365076}" srcOrd="0" destOrd="0" presId="urn:microsoft.com/office/officeart/2018/5/layout/IconCircleLabelList"/>
    <dgm:cxn modelId="{CD7E139A-8D00-E24C-8A28-3C4471A16093}" type="presParOf" srcId="{F178306B-A9D1-45B2-8E37-AB30CD365076}" destId="{FD74218C-006E-41CE-8224-9A840A5E2873}" srcOrd="0" destOrd="0" presId="urn:microsoft.com/office/officeart/2018/5/layout/IconCircleLabelList"/>
    <dgm:cxn modelId="{684B4C00-AF24-5F4A-8739-C7E09C364E35}" type="presParOf" srcId="{F178306B-A9D1-45B2-8E37-AB30CD365076}" destId="{25A367B7-BA8A-4754-BA7A-59D91F4A711F}" srcOrd="1" destOrd="0" presId="urn:microsoft.com/office/officeart/2018/5/layout/IconCircleLabelList"/>
    <dgm:cxn modelId="{81B62227-191F-754A-88B7-8E9D8E1A309E}" type="presParOf" srcId="{F178306B-A9D1-45B2-8E37-AB30CD365076}" destId="{6362A12F-2C43-4E0D-8325-6115CE290A44}" srcOrd="2" destOrd="0" presId="urn:microsoft.com/office/officeart/2018/5/layout/IconCircleLabelList"/>
    <dgm:cxn modelId="{3E5E6529-6D8E-1246-BFE0-A868DFA696C0}" type="presParOf" srcId="{F178306B-A9D1-45B2-8E37-AB30CD365076}" destId="{45353C92-EEC8-4ED6-B36F-B260BA9E3D1F}" srcOrd="3" destOrd="0" presId="urn:microsoft.com/office/officeart/2018/5/layout/IconCircleLabelList"/>
    <dgm:cxn modelId="{0F7EEBF0-C07C-2743-9190-3910594C98A8}" type="presParOf" srcId="{1EDD16A5-2059-4F38-B13F-F422DE27A068}" destId="{8A29293A-AAB1-42FF-9749-DA4CE6A672AE}" srcOrd="1" destOrd="0" presId="urn:microsoft.com/office/officeart/2018/5/layout/IconCircleLabelList"/>
    <dgm:cxn modelId="{3DAAC101-4EA4-2C4E-9D8D-53C803D5D412}" type="presParOf" srcId="{1EDD16A5-2059-4F38-B13F-F422DE27A068}" destId="{B278B8EB-6192-4B5F-98B8-2C6FC77EFE4D}" srcOrd="2" destOrd="0" presId="urn:microsoft.com/office/officeart/2018/5/layout/IconCircleLabelList"/>
    <dgm:cxn modelId="{04A508B1-E1AF-7E44-B638-496B627E703D}" type="presParOf" srcId="{B278B8EB-6192-4B5F-98B8-2C6FC77EFE4D}" destId="{1E040281-41D7-4113-9225-1C882BEA7448}" srcOrd="0" destOrd="0" presId="urn:microsoft.com/office/officeart/2018/5/layout/IconCircleLabelList"/>
    <dgm:cxn modelId="{FC9F807F-C690-6C41-AC9D-236485757569}" type="presParOf" srcId="{B278B8EB-6192-4B5F-98B8-2C6FC77EFE4D}" destId="{83E57139-CBAE-4E07-BC14-84920F8D68B1}" srcOrd="1" destOrd="0" presId="urn:microsoft.com/office/officeart/2018/5/layout/IconCircleLabelList"/>
    <dgm:cxn modelId="{1DBE4474-E824-2643-9410-9697142DBFFD}" type="presParOf" srcId="{B278B8EB-6192-4B5F-98B8-2C6FC77EFE4D}" destId="{15CE56D6-92C2-4F1F-9178-3FDFE5BB957D}" srcOrd="2" destOrd="0" presId="urn:microsoft.com/office/officeart/2018/5/layout/IconCircleLabelList"/>
    <dgm:cxn modelId="{CD684764-FBB9-2644-9B70-3E43E52AF78C}" type="presParOf" srcId="{B278B8EB-6192-4B5F-98B8-2C6FC77EFE4D}" destId="{FB1744D7-BBE6-4ED4-A40E-043CAFEBD6D4}" srcOrd="3" destOrd="0" presId="urn:microsoft.com/office/officeart/2018/5/layout/IconCircleLabelList"/>
    <dgm:cxn modelId="{212B08B7-8237-B645-83C9-E80B1DF7767F}" type="presParOf" srcId="{1EDD16A5-2059-4F38-B13F-F422DE27A068}" destId="{371118FB-642B-4300-926B-33A309E7CF34}" srcOrd="3" destOrd="0" presId="urn:microsoft.com/office/officeart/2018/5/layout/IconCircleLabelList"/>
    <dgm:cxn modelId="{A34C0FD2-109D-A641-A851-D5BB0A8E84A1}" type="presParOf" srcId="{1EDD16A5-2059-4F38-B13F-F422DE27A068}" destId="{646D9663-F687-4301-9ED8-4AB18C5911D5}" srcOrd="4" destOrd="0" presId="urn:microsoft.com/office/officeart/2018/5/layout/IconCircleLabelList"/>
    <dgm:cxn modelId="{103D707F-7FFA-5C43-A482-A947766585E5}" type="presParOf" srcId="{646D9663-F687-4301-9ED8-4AB18C5911D5}" destId="{59811C9A-2D8B-45B4-B242-667F172CDCF2}" srcOrd="0" destOrd="0" presId="urn:microsoft.com/office/officeart/2018/5/layout/IconCircleLabelList"/>
    <dgm:cxn modelId="{FBFEAFC0-D12A-8C47-A2EC-AABAC2F86E2F}" type="presParOf" srcId="{646D9663-F687-4301-9ED8-4AB18C5911D5}" destId="{77864277-4EF6-4186-A89D-ABA696BF999A}" srcOrd="1" destOrd="0" presId="urn:microsoft.com/office/officeart/2018/5/layout/IconCircleLabelList"/>
    <dgm:cxn modelId="{962D3F79-9224-134E-A837-E5D4F9395330}" type="presParOf" srcId="{646D9663-F687-4301-9ED8-4AB18C5911D5}" destId="{D8EA3D0D-D4C9-4EA6-A385-C309DC459F5F}" srcOrd="2" destOrd="0" presId="urn:microsoft.com/office/officeart/2018/5/layout/IconCircleLabelList"/>
    <dgm:cxn modelId="{A0EA610E-6B97-B944-9A19-C53A8446486E}" type="presParOf" srcId="{646D9663-F687-4301-9ED8-4AB18C5911D5}" destId="{E83269D8-2225-409B-9A1E-EFC668B827EB}" srcOrd="3" destOrd="0" presId="urn:microsoft.com/office/officeart/2018/5/layout/IconCircle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07D863-0DE9-474D-9A3B-565B0CD85ADF}" type="doc">
      <dgm:prSet loTypeId="urn:microsoft.com/office/officeart/2005/8/layout/chevron1" loCatId="process" qsTypeId="urn:microsoft.com/office/officeart/2005/8/quickstyle/simple1" qsCatId="simple" csTypeId="urn:microsoft.com/office/officeart/2005/8/colors/colorful1" csCatId="colorful" phldr="1"/>
      <dgm:spPr/>
      <dgm:t>
        <a:bodyPr/>
        <a:lstStyle/>
        <a:p>
          <a:endParaRPr lang="en-US"/>
        </a:p>
      </dgm:t>
    </dgm:pt>
    <dgm:pt modelId="{D290DD46-508A-428F-9AE7-3C6DA7DFC45A}">
      <dgm:prSet/>
      <dgm:spPr/>
      <dgm:t>
        <a:bodyPr/>
        <a:lstStyle/>
        <a:p>
          <a:r>
            <a:rPr lang="en-US"/>
            <a:t>research</a:t>
          </a:r>
        </a:p>
      </dgm:t>
    </dgm:pt>
    <dgm:pt modelId="{DC5CDCD9-ADB3-4867-BB99-563E265DE148}" type="parTrans" cxnId="{AC6D1A81-F947-410C-8915-1FDC950AE89D}">
      <dgm:prSet/>
      <dgm:spPr/>
      <dgm:t>
        <a:bodyPr/>
        <a:lstStyle/>
        <a:p>
          <a:endParaRPr lang="en-US"/>
        </a:p>
      </dgm:t>
    </dgm:pt>
    <dgm:pt modelId="{2BC7AB4B-84D1-4C47-AFCB-FE876F411D30}" type="sibTrans" cxnId="{AC6D1A81-F947-410C-8915-1FDC950AE89D}">
      <dgm:prSet/>
      <dgm:spPr/>
      <dgm:t>
        <a:bodyPr/>
        <a:lstStyle/>
        <a:p>
          <a:endParaRPr lang="en-US"/>
        </a:p>
      </dgm:t>
    </dgm:pt>
    <dgm:pt modelId="{F9FE6903-3C2F-4A83-9B65-F566C8049E30}">
      <dgm:prSet/>
      <dgm:spPr/>
      <dgm:t>
        <a:bodyPr/>
        <a:lstStyle/>
        <a:p>
          <a:r>
            <a:rPr lang="en-US" dirty="0"/>
            <a:t>Be familiar with Education </a:t>
          </a:r>
          <a:r>
            <a:rPr lang="en-US" dirty="0" err="1"/>
            <a:t>PlannerBC</a:t>
          </a:r>
          <a:r>
            <a:rPr lang="en-US" dirty="0"/>
            <a:t>, attend info sessions at SLSS, talk to Ms. </a:t>
          </a:r>
          <a:r>
            <a:rPr lang="en-US" dirty="0" err="1"/>
            <a:t>Digeso</a:t>
          </a:r>
          <a:r>
            <a:rPr lang="en-US" dirty="0"/>
            <a:t> or your counsellor</a:t>
          </a:r>
        </a:p>
      </dgm:t>
    </dgm:pt>
    <dgm:pt modelId="{202B3C85-B37F-43B9-93CA-0584C75992AA}" type="parTrans" cxnId="{5304BF77-E027-497F-A4B4-88017C531D0B}">
      <dgm:prSet/>
      <dgm:spPr/>
      <dgm:t>
        <a:bodyPr/>
        <a:lstStyle/>
        <a:p>
          <a:endParaRPr lang="en-US"/>
        </a:p>
      </dgm:t>
    </dgm:pt>
    <dgm:pt modelId="{5D7F23C0-6CEA-4BAF-8CD5-98C0B3ADF99E}" type="sibTrans" cxnId="{5304BF77-E027-497F-A4B4-88017C531D0B}">
      <dgm:prSet/>
      <dgm:spPr/>
      <dgm:t>
        <a:bodyPr/>
        <a:lstStyle/>
        <a:p>
          <a:endParaRPr lang="en-US"/>
        </a:p>
      </dgm:t>
    </dgm:pt>
    <dgm:pt modelId="{6852AB8D-DEF0-4943-A7EA-F146F15908FF}">
      <dgm:prSet/>
      <dgm:spPr/>
      <dgm:t>
        <a:bodyPr/>
        <a:lstStyle/>
        <a:p>
          <a:r>
            <a:rPr lang="en-US"/>
            <a:t>general</a:t>
          </a:r>
        </a:p>
        <a:p>
          <a:r>
            <a:rPr lang="en-US"/>
            <a:t>admissions</a:t>
          </a:r>
        </a:p>
      </dgm:t>
    </dgm:pt>
    <dgm:pt modelId="{88C9AADE-96AC-4A70-8952-4FC3D8FEEA84}" type="parTrans" cxnId="{2384B4CA-076A-4484-9888-0B02589D9B9F}">
      <dgm:prSet/>
      <dgm:spPr/>
      <dgm:t>
        <a:bodyPr/>
        <a:lstStyle/>
        <a:p>
          <a:endParaRPr lang="en-US"/>
        </a:p>
      </dgm:t>
    </dgm:pt>
    <dgm:pt modelId="{6093257F-848D-4FAC-83D2-4E5DDB8E3798}" type="sibTrans" cxnId="{2384B4CA-076A-4484-9888-0B02589D9B9F}">
      <dgm:prSet/>
      <dgm:spPr/>
      <dgm:t>
        <a:bodyPr/>
        <a:lstStyle/>
        <a:p>
          <a:endParaRPr lang="en-US"/>
        </a:p>
      </dgm:t>
    </dgm:pt>
    <dgm:pt modelId="{650DE6CC-B684-4C3F-9E11-F579B5D72342}">
      <dgm:prSet/>
      <dgm:spPr/>
      <dgm:t>
        <a:bodyPr/>
        <a:lstStyle/>
        <a:p>
          <a:r>
            <a:rPr lang="en-US"/>
            <a:t>Make sure you check official websites of post-secondary institutions for requirements, </a:t>
          </a:r>
          <a:r>
            <a:rPr lang="en-US" b="1"/>
            <a:t>every institution is different</a:t>
          </a:r>
        </a:p>
      </dgm:t>
    </dgm:pt>
    <dgm:pt modelId="{876EBA06-5906-4ADD-BE64-2349A3161E2F}" type="parTrans" cxnId="{C731A83D-9660-4DEC-93A6-50FD5A3B5365}">
      <dgm:prSet/>
      <dgm:spPr/>
      <dgm:t>
        <a:bodyPr/>
        <a:lstStyle/>
        <a:p>
          <a:endParaRPr lang="en-US"/>
        </a:p>
      </dgm:t>
    </dgm:pt>
    <dgm:pt modelId="{76061822-13D1-49E4-AF53-07557FE789B7}" type="sibTrans" cxnId="{C731A83D-9660-4DEC-93A6-50FD5A3B5365}">
      <dgm:prSet/>
      <dgm:spPr/>
      <dgm:t>
        <a:bodyPr/>
        <a:lstStyle/>
        <a:p>
          <a:endParaRPr lang="en-US"/>
        </a:p>
      </dgm:t>
    </dgm:pt>
    <dgm:pt modelId="{68E48911-871C-43CE-BCDA-50C1A605BD6E}">
      <dgm:prSet/>
      <dgm:spPr/>
      <dgm:t>
        <a:bodyPr/>
        <a:lstStyle/>
        <a:p>
          <a:r>
            <a:rPr lang="en-US"/>
            <a:t>specific program</a:t>
          </a:r>
        </a:p>
      </dgm:t>
    </dgm:pt>
    <dgm:pt modelId="{BDA658F8-211D-4732-A084-F51B0395087C}" type="parTrans" cxnId="{65E9ACE6-7D04-4581-8210-0B238116E870}">
      <dgm:prSet/>
      <dgm:spPr/>
      <dgm:t>
        <a:bodyPr/>
        <a:lstStyle/>
        <a:p>
          <a:endParaRPr lang="en-US"/>
        </a:p>
      </dgm:t>
    </dgm:pt>
    <dgm:pt modelId="{E2938088-994E-43E0-AAED-B6A903214DA6}" type="sibTrans" cxnId="{65E9ACE6-7D04-4581-8210-0B238116E870}">
      <dgm:prSet/>
      <dgm:spPr/>
      <dgm:t>
        <a:bodyPr/>
        <a:lstStyle/>
        <a:p>
          <a:endParaRPr lang="en-US"/>
        </a:p>
      </dgm:t>
    </dgm:pt>
    <dgm:pt modelId="{21A7B8B9-2D41-4A1E-B483-676C72DF4084}">
      <dgm:prSet/>
      <dgm:spPr/>
      <dgm:t>
        <a:bodyPr/>
        <a:lstStyle/>
        <a:p>
          <a:r>
            <a:rPr lang="en-US"/>
            <a:t>Make sure you have completed courses or planning to complete PRE-REQUISITES for your specific program of choice</a:t>
          </a:r>
        </a:p>
      </dgm:t>
    </dgm:pt>
    <dgm:pt modelId="{75B62ED3-C06A-4C1D-948C-F78E606888F0}" type="parTrans" cxnId="{86C779FC-375A-440F-92F1-1461B4CABBA8}">
      <dgm:prSet/>
      <dgm:spPr/>
      <dgm:t>
        <a:bodyPr/>
        <a:lstStyle/>
        <a:p>
          <a:endParaRPr lang="en-US"/>
        </a:p>
      </dgm:t>
    </dgm:pt>
    <dgm:pt modelId="{C5185B28-47BC-4C36-BB51-1B68A82CB597}" type="sibTrans" cxnId="{86C779FC-375A-440F-92F1-1461B4CABBA8}">
      <dgm:prSet/>
      <dgm:spPr/>
      <dgm:t>
        <a:bodyPr/>
        <a:lstStyle/>
        <a:p>
          <a:endParaRPr lang="en-US"/>
        </a:p>
      </dgm:t>
    </dgm:pt>
    <dgm:pt modelId="{DA185943-03C3-A14F-A220-3FFEB63B17F7}" type="pres">
      <dgm:prSet presAssocID="{E807D863-0DE9-474D-9A3B-565B0CD85ADF}" presName="Name0" presStyleCnt="0">
        <dgm:presLayoutVars>
          <dgm:dir/>
          <dgm:animLvl val="lvl"/>
          <dgm:resizeHandles val="exact"/>
        </dgm:presLayoutVars>
      </dgm:prSet>
      <dgm:spPr/>
    </dgm:pt>
    <dgm:pt modelId="{87F926E9-63FB-E547-A321-23A3D4772E3B}" type="pres">
      <dgm:prSet presAssocID="{D290DD46-508A-428F-9AE7-3C6DA7DFC45A}" presName="composite" presStyleCnt="0"/>
      <dgm:spPr/>
    </dgm:pt>
    <dgm:pt modelId="{E4A355F3-A2AF-724B-BAB4-2C7D4DA61DA6}" type="pres">
      <dgm:prSet presAssocID="{D290DD46-508A-428F-9AE7-3C6DA7DFC45A}" presName="parTx" presStyleLbl="node1" presStyleIdx="0" presStyleCnt="3">
        <dgm:presLayoutVars>
          <dgm:chMax val="0"/>
          <dgm:chPref val="0"/>
          <dgm:bulletEnabled val="1"/>
        </dgm:presLayoutVars>
      </dgm:prSet>
      <dgm:spPr/>
    </dgm:pt>
    <dgm:pt modelId="{B285E240-995B-E240-8DA5-C9A33DC30BB3}" type="pres">
      <dgm:prSet presAssocID="{D290DD46-508A-428F-9AE7-3C6DA7DFC45A}" presName="desTx" presStyleLbl="revTx" presStyleIdx="0" presStyleCnt="3">
        <dgm:presLayoutVars>
          <dgm:bulletEnabled val="1"/>
        </dgm:presLayoutVars>
      </dgm:prSet>
      <dgm:spPr/>
    </dgm:pt>
    <dgm:pt modelId="{6B6B08A5-0298-024F-AE97-92EB64E15EE5}" type="pres">
      <dgm:prSet presAssocID="{2BC7AB4B-84D1-4C47-AFCB-FE876F411D30}" presName="space" presStyleCnt="0"/>
      <dgm:spPr/>
    </dgm:pt>
    <dgm:pt modelId="{464FFC56-BAD4-F144-8DB6-C7F6D1C68824}" type="pres">
      <dgm:prSet presAssocID="{6852AB8D-DEF0-4943-A7EA-F146F15908FF}" presName="composite" presStyleCnt="0"/>
      <dgm:spPr/>
    </dgm:pt>
    <dgm:pt modelId="{4D91831D-2A53-A74D-ACEE-072E5F80057C}" type="pres">
      <dgm:prSet presAssocID="{6852AB8D-DEF0-4943-A7EA-F146F15908FF}" presName="parTx" presStyleLbl="node1" presStyleIdx="1" presStyleCnt="3">
        <dgm:presLayoutVars>
          <dgm:chMax val="0"/>
          <dgm:chPref val="0"/>
          <dgm:bulletEnabled val="1"/>
        </dgm:presLayoutVars>
      </dgm:prSet>
      <dgm:spPr/>
    </dgm:pt>
    <dgm:pt modelId="{A7E41055-5B79-1F4C-A387-9822A3A65AFB}" type="pres">
      <dgm:prSet presAssocID="{6852AB8D-DEF0-4943-A7EA-F146F15908FF}" presName="desTx" presStyleLbl="revTx" presStyleIdx="1" presStyleCnt="3">
        <dgm:presLayoutVars>
          <dgm:bulletEnabled val="1"/>
        </dgm:presLayoutVars>
      </dgm:prSet>
      <dgm:spPr/>
    </dgm:pt>
    <dgm:pt modelId="{60FE3388-5F3C-4641-B474-9518EB5863E1}" type="pres">
      <dgm:prSet presAssocID="{6093257F-848D-4FAC-83D2-4E5DDB8E3798}" presName="space" presStyleCnt="0"/>
      <dgm:spPr/>
    </dgm:pt>
    <dgm:pt modelId="{6EF94866-50BD-874D-9DDB-37A1A02FAD46}" type="pres">
      <dgm:prSet presAssocID="{68E48911-871C-43CE-BCDA-50C1A605BD6E}" presName="composite" presStyleCnt="0"/>
      <dgm:spPr/>
    </dgm:pt>
    <dgm:pt modelId="{BCA13E46-F401-934C-A56F-B03F700CAEE4}" type="pres">
      <dgm:prSet presAssocID="{68E48911-871C-43CE-BCDA-50C1A605BD6E}" presName="parTx" presStyleLbl="node1" presStyleIdx="2" presStyleCnt="3">
        <dgm:presLayoutVars>
          <dgm:chMax val="0"/>
          <dgm:chPref val="0"/>
          <dgm:bulletEnabled val="1"/>
        </dgm:presLayoutVars>
      </dgm:prSet>
      <dgm:spPr/>
    </dgm:pt>
    <dgm:pt modelId="{7A640023-383D-4A4D-B4B7-61D4AD38BA8A}" type="pres">
      <dgm:prSet presAssocID="{68E48911-871C-43CE-BCDA-50C1A605BD6E}" presName="desTx" presStyleLbl="revTx" presStyleIdx="2" presStyleCnt="3">
        <dgm:presLayoutVars>
          <dgm:bulletEnabled val="1"/>
        </dgm:presLayoutVars>
      </dgm:prSet>
      <dgm:spPr/>
    </dgm:pt>
  </dgm:ptLst>
  <dgm:cxnLst>
    <dgm:cxn modelId="{ADEFC90A-2FC5-2E4F-9F9F-744D60359214}" type="presOf" srcId="{650DE6CC-B684-4C3F-9E11-F579B5D72342}" destId="{A7E41055-5B79-1F4C-A387-9822A3A65AFB}" srcOrd="0" destOrd="0" presId="urn:microsoft.com/office/officeart/2005/8/layout/chevron1"/>
    <dgm:cxn modelId="{2EF2D62A-2881-7F42-8733-3623C756CBBE}" type="presOf" srcId="{D290DD46-508A-428F-9AE7-3C6DA7DFC45A}" destId="{E4A355F3-A2AF-724B-BAB4-2C7D4DA61DA6}" srcOrd="0" destOrd="0" presId="urn:microsoft.com/office/officeart/2005/8/layout/chevron1"/>
    <dgm:cxn modelId="{0EFFEB31-B8D6-9140-9AD0-24FB77C60352}" type="presOf" srcId="{6852AB8D-DEF0-4943-A7EA-F146F15908FF}" destId="{4D91831D-2A53-A74D-ACEE-072E5F80057C}" srcOrd="0" destOrd="0" presId="urn:microsoft.com/office/officeart/2005/8/layout/chevron1"/>
    <dgm:cxn modelId="{C731A83D-9660-4DEC-93A6-50FD5A3B5365}" srcId="{6852AB8D-DEF0-4943-A7EA-F146F15908FF}" destId="{650DE6CC-B684-4C3F-9E11-F579B5D72342}" srcOrd="0" destOrd="0" parTransId="{876EBA06-5906-4ADD-BE64-2349A3161E2F}" sibTransId="{76061822-13D1-49E4-AF53-07557FE789B7}"/>
    <dgm:cxn modelId="{19F13D54-1265-1A4E-BDCF-73ECB69070C5}" type="presOf" srcId="{F9FE6903-3C2F-4A83-9B65-F566C8049E30}" destId="{B285E240-995B-E240-8DA5-C9A33DC30BB3}" srcOrd="0" destOrd="0" presId="urn:microsoft.com/office/officeart/2005/8/layout/chevron1"/>
    <dgm:cxn modelId="{5304BF77-E027-497F-A4B4-88017C531D0B}" srcId="{D290DD46-508A-428F-9AE7-3C6DA7DFC45A}" destId="{F9FE6903-3C2F-4A83-9B65-F566C8049E30}" srcOrd="0" destOrd="0" parTransId="{202B3C85-B37F-43B9-93CA-0584C75992AA}" sibTransId="{5D7F23C0-6CEA-4BAF-8CD5-98C0B3ADF99E}"/>
    <dgm:cxn modelId="{031C4A59-5E9A-6D45-A0F1-AA5F2D32FB6F}" type="presOf" srcId="{E807D863-0DE9-474D-9A3B-565B0CD85ADF}" destId="{DA185943-03C3-A14F-A220-3FFEB63B17F7}" srcOrd="0" destOrd="0" presId="urn:microsoft.com/office/officeart/2005/8/layout/chevron1"/>
    <dgm:cxn modelId="{AC6D1A81-F947-410C-8915-1FDC950AE89D}" srcId="{E807D863-0DE9-474D-9A3B-565B0CD85ADF}" destId="{D290DD46-508A-428F-9AE7-3C6DA7DFC45A}" srcOrd="0" destOrd="0" parTransId="{DC5CDCD9-ADB3-4867-BB99-563E265DE148}" sibTransId="{2BC7AB4B-84D1-4C47-AFCB-FE876F411D30}"/>
    <dgm:cxn modelId="{DEDBA397-8898-D84D-9F7E-B92BD762736E}" type="presOf" srcId="{21A7B8B9-2D41-4A1E-B483-676C72DF4084}" destId="{7A640023-383D-4A4D-B4B7-61D4AD38BA8A}" srcOrd="0" destOrd="0" presId="urn:microsoft.com/office/officeart/2005/8/layout/chevron1"/>
    <dgm:cxn modelId="{C4A485BC-F1FB-334D-8975-9C256C7A4169}" type="presOf" srcId="{68E48911-871C-43CE-BCDA-50C1A605BD6E}" destId="{BCA13E46-F401-934C-A56F-B03F700CAEE4}" srcOrd="0" destOrd="0" presId="urn:microsoft.com/office/officeart/2005/8/layout/chevron1"/>
    <dgm:cxn modelId="{2384B4CA-076A-4484-9888-0B02589D9B9F}" srcId="{E807D863-0DE9-474D-9A3B-565B0CD85ADF}" destId="{6852AB8D-DEF0-4943-A7EA-F146F15908FF}" srcOrd="1" destOrd="0" parTransId="{88C9AADE-96AC-4A70-8952-4FC3D8FEEA84}" sibTransId="{6093257F-848D-4FAC-83D2-4E5DDB8E3798}"/>
    <dgm:cxn modelId="{65E9ACE6-7D04-4581-8210-0B238116E870}" srcId="{E807D863-0DE9-474D-9A3B-565B0CD85ADF}" destId="{68E48911-871C-43CE-BCDA-50C1A605BD6E}" srcOrd="2" destOrd="0" parTransId="{BDA658F8-211D-4732-A084-F51B0395087C}" sibTransId="{E2938088-994E-43E0-AAED-B6A903214DA6}"/>
    <dgm:cxn modelId="{86C779FC-375A-440F-92F1-1461B4CABBA8}" srcId="{68E48911-871C-43CE-BCDA-50C1A605BD6E}" destId="{21A7B8B9-2D41-4A1E-B483-676C72DF4084}" srcOrd="0" destOrd="0" parTransId="{75B62ED3-C06A-4C1D-948C-F78E606888F0}" sibTransId="{C5185B28-47BC-4C36-BB51-1B68A82CB597}"/>
    <dgm:cxn modelId="{762C06E5-EA0F-3F49-B3AF-EAFD2A81117E}" type="presParOf" srcId="{DA185943-03C3-A14F-A220-3FFEB63B17F7}" destId="{87F926E9-63FB-E547-A321-23A3D4772E3B}" srcOrd="0" destOrd="0" presId="urn:microsoft.com/office/officeart/2005/8/layout/chevron1"/>
    <dgm:cxn modelId="{F280FD37-5411-AB4F-854E-F73182D96A07}" type="presParOf" srcId="{87F926E9-63FB-E547-A321-23A3D4772E3B}" destId="{E4A355F3-A2AF-724B-BAB4-2C7D4DA61DA6}" srcOrd="0" destOrd="0" presId="urn:microsoft.com/office/officeart/2005/8/layout/chevron1"/>
    <dgm:cxn modelId="{70662D54-19DD-5846-A95F-7B356419210D}" type="presParOf" srcId="{87F926E9-63FB-E547-A321-23A3D4772E3B}" destId="{B285E240-995B-E240-8DA5-C9A33DC30BB3}" srcOrd="1" destOrd="0" presId="urn:microsoft.com/office/officeart/2005/8/layout/chevron1"/>
    <dgm:cxn modelId="{EAC84B04-E3E5-6549-AEEB-9A3384A5DE7A}" type="presParOf" srcId="{DA185943-03C3-A14F-A220-3FFEB63B17F7}" destId="{6B6B08A5-0298-024F-AE97-92EB64E15EE5}" srcOrd="1" destOrd="0" presId="urn:microsoft.com/office/officeart/2005/8/layout/chevron1"/>
    <dgm:cxn modelId="{4EBA8CCD-77C7-C444-BAAD-C269960EC7A7}" type="presParOf" srcId="{DA185943-03C3-A14F-A220-3FFEB63B17F7}" destId="{464FFC56-BAD4-F144-8DB6-C7F6D1C68824}" srcOrd="2" destOrd="0" presId="urn:microsoft.com/office/officeart/2005/8/layout/chevron1"/>
    <dgm:cxn modelId="{FC262CC1-9DA3-1245-9938-6BA093651F37}" type="presParOf" srcId="{464FFC56-BAD4-F144-8DB6-C7F6D1C68824}" destId="{4D91831D-2A53-A74D-ACEE-072E5F80057C}" srcOrd="0" destOrd="0" presId="urn:microsoft.com/office/officeart/2005/8/layout/chevron1"/>
    <dgm:cxn modelId="{ADE78532-FAEE-AA40-802F-E30649A2D9A8}" type="presParOf" srcId="{464FFC56-BAD4-F144-8DB6-C7F6D1C68824}" destId="{A7E41055-5B79-1F4C-A387-9822A3A65AFB}" srcOrd="1" destOrd="0" presId="urn:microsoft.com/office/officeart/2005/8/layout/chevron1"/>
    <dgm:cxn modelId="{5BA41778-ADD8-D649-B2D8-31271F1A30AA}" type="presParOf" srcId="{DA185943-03C3-A14F-A220-3FFEB63B17F7}" destId="{60FE3388-5F3C-4641-B474-9518EB5863E1}" srcOrd="3" destOrd="0" presId="urn:microsoft.com/office/officeart/2005/8/layout/chevron1"/>
    <dgm:cxn modelId="{5EAC86D9-D0BC-F447-8DB1-5C5FDB60AA93}" type="presParOf" srcId="{DA185943-03C3-A14F-A220-3FFEB63B17F7}" destId="{6EF94866-50BD-874D-9DDB-37A1A02FAD46}" srcOrd="4" destOrd="0" presId="urn:microsoft.com/office/officeart/2005/8/layout/chevron1"/>
    <dgm:cxn modelId="{4F182C65-A820-934E-8334-FA4027DADD47}" type="presParOf" srcId="{6EF94866-50BD-874D-9DDB-37A1A02FAD46}" destId="{BCA13E46-F401-934C-A56F-B03F700CAEE4}" srcOrd="0" destOrd="0" presId="urn:microsoft.com/office/officeart/2005/8/layout/chevron1"/>
    <dgm:cxn modelId="{28CEA611-F535-A54F-B547-C245BB76D532}" type="presParOf" srcId="{6EF94866-50BD-874D-9DDB-37A1A02FAD46}" destId="{7A640023-383D-4A4D-B4B7-61D4AD38BA8A}" srcOrd="1"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2993A1-5B5F-4844-BAF7-FAB168EC878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2161459-B385-4AFD-AF2B-B268D9FC0989}">
      <dgm:prSet custT="1"/>
      <dgm:spPr/>
      <dgm:t>
        <a:bodyPr/>
        <a:lstStyle/>
        <a:p>
          <a:pPr>
            <a:lnSpc>
              <a:spcPct val="100000"/>
            </a:lnSpc>
          </a:pPr>
          <a:r>
            <a:rPr lang="en-US" sz="1800">
              <a:latin typeface="Avenir Book" panose="02000503020000020003" pitchFamily="2" charset="0"/>
            </a:rPr>
            <a:t>Choose your courses and enter them on </a:t>
          </a:r>
          <a:r>
            <a:rPr lang="en-US" sz="1800" err="1">
              <a:latin typeface="Avenir Book" panose="02000503020000020003" pitchFamily="2" charset="0"/>
            </a:rPr>
            <a:t>myEdBC</a:t>
          </a:r>
          <a:r>
            <a:rPr lang="en-US" sz="1800">
              <a:latin typeface="Avenir Book" panose="02000503020000020003" pitchFamily="2" charset="0"/>
            </a:rPr>
            <a:t> by February 17</a:t>
          </a:r>
        </a:p>
      </dgm:t>
    </dgm:pt>
    <dgm:pt modelId="{C9B84B6E-CE16-4927-999C-CE5105A931F6}" type="parTrans" cxnId="{6EB38BC8-06FB-4917-8B99-3C44FEAA1165}">
      <dgm:prSet/>
      <dgm:spPr/>
      <dgm:t>
        <a:bodyPr/>
        <a:lstStyle/>
        <a:p>
          <a:endParaRPr lang="en-US"/>
        </a:p>
      </dgm:t>
    </dgm:pt>
    <dgm:pt modelId="{D2EE63C8-4E88-4F8C-91FB-5335A7A4AC3C}" type="sibTrans" cxnId="{6EB38BC8-06FB-4917-8B99-3C44FEAA1165}">
      <dgm:prSet/>
      <dgm:spPr/>
      <dgm:t>
        <a:bodyPr/>
        <a:lstStyle/>
        <a:p>
          <a:pPr>
            <a:lnSpc>
              <a:spcPct val="100000"/>
            </a:lnSpc>
          </a:pPr>
          <a:endParaRPr lang="en-US"/>
        </a:p>
      </dgm:t>
    </dgm:pt>
    <dgm:pt modelId="{4AE92F2F-81D7-443A-A98D-8D39A0B78463}">
      <dgm:prSet custT="1"/>
      <dgm:spPr/>
      <dgm:t>
        <a:bodyPr/>
        <a:lstStyle/>
        <a:p>
          <a:pPr>
            <a:lnSpc>
              <a:spcPct val="100000"/>
            </a:lnSpc>
          </a:pPr>
          <a:r>
            <a:rPr lang="en-US" sz="1800">
              <a:latin typeface="Avenir Book" panose="02000503020000020003" pitchFamily="2" charset="0"/>
            </a:rPr>
            <a:t>It is important that you choose your courses carefully</a:t>
          </a:r>
        </a:p>
      </dgm:t>
    </dgm:pt>
    <dgm:pt modelId="{1725FC80-3989-41E6-9FA2-6C369738CF8C}" type="parTrans" cxnId="{DFC43CF3-D573-46AE-A81C-89237D7972F2}">
      <dgm:prSet/>
      <dgm:spPr/>
      <dgm:t>
        <a:bodyPr/>
        <a:lstStyle/>
        <a:p>
          <a:endParaRPr lang="en-US"/>
        </a:p>
      </dgm:t>
    </dgm:pt>
    <dgm:pt modelId="{8B8BF0C3-E9A1-4EEA-BC5F-B8344AFDFE07}" type="sibTrans" cxnId="{DFC43CF3-D573-46AE-A81C-89237D7972F2}">
      <dgm:prSet/>
      <dgm:spPr/>
      <dgm:t>
        <a:bodyPr/>
        <a:lstStyle/>
        <a:p>
          <a:pPr>
            <a:lnSpc>
              <a:spcPct val="100000"/>
            </a:lnSpc>
          </a:pPr>
          <a:endParaRPr lang="en-US"/>
        </a:p>
      </dgm:t>
    </dgm:pt>
    <dgm:pt modelId="{ED7F725F-DA62-4DEB-A416-9ABDA08235DE}">
      <dgm:prSet custT="1"/>
      <dgm:spPr/>
      <dgm:t>
        <a:bodyPr/>
        <a:lstStyle/>
        <a:p>
          <a:pPr>
            <a:lnSpc>
              <a:spcPct val="100000"/>
            </a:lnSpc>
          </a:pPr>
          <a:r>
            <a:rPr lang="en-US" sz="1800">
              <a:latin typeface="Avenir Book" panose="02000503020000020003" pitchFamily="2" charset="0"/>
            </a:rPr>
            <a:t>Course Requests Verification: if you change your mind, you can request changes April 1-7</a:t>
          </a:r>
        </a:p>
      </dgm:t>
    </dgm:pt>
    <dgm:pt modelId="{DE5491B6-D4A3-4496-B53A-631E80079E10}" type="parTrans" cxnId="{B1154D4B-76FB-4B63-BD83-940253B4BEBE}">
      <dgm:prSet/>
      <dgm:spPr/>
      <dgm:t>
        <a:bodyPr/>
        <a:lstStyle/>
        <a:p>
          <a:endParaRPr lang="en-US"/>
        </a:p>
      </dgm:t>
    </dgm:pt>
    <dgm:pt modelId="{398AF0A4-FBFC-4449-BB7D-ECC1DF0B8BD0}" type="sibTrans" cxnId="{B1154D4B-76FB-4B63-BD83-940253B4BEBE}">
      <dgm:prSet/>
      <dgm:spPr/>
      <dgm:t>
        <a:bodyPr/>
        <a:lstStyle/>
        <a:p>
          <a:pPr>
            <a:lnSpc>
              <a:spcPct val="100000"/>
            </a:lnSpc>
          </a:pPr>
          <a:endParaRPr lang="en-US"/>
        </a:p>
      </dgm:t>
    </dgm:pt>
    <dgm:pt modelId="{ADD372D1-9D3A-4C07-A16B-589246C13A19}">
      <dgm:prSet custT="1"/>
      <dgm:spPr/>
      <dgm:t>
        <a:bodyPr/>
        <a:lstStyle/>
        <a:p>
          <a:pPr>
            <a:lnSpc>
              <a:spcPct val="100000"/>
            </a:lnSpc>
          </a:pPr>
          <a:r>
            <a:rPr lang="en-US" sz="1800">
              <a:latin typeface="Avenir Book" panose="02000503020000020003" pitchFamily="2" charset="0"/>
            </a:rPr>
            <a:t>Only students with incomplete timetables or legitimate course errors will be allowed course corrections in September</a:t>
          </a:r>
        </a:p>
      </dgm:t>
    </dgm:pt>
    <dgm:pt modelId="{B96C5AFC-4F33-4B3C-8874-2E0689B28918}" type="parTrans" cxnId="{05197A2D-C00E-4A36-97B9-92AAA4520700}">
      <dgm:prSet/>
      <dgm:spPr/>
      <dgm:t>
        <a:bodyPr/>
        <a:lstStyle/>
        <a:p>
          <a:endParaRPr lang="en-US"/>
        </a:p>
      </dgm:t>
    </dgm:pt>
    <dgm:pt modelId="{3732AA67-10C8-4F36-BCFE-9FC288CAFBB6}" type="sibTrans" cxnId="{05197A2D-C00E-4A36-97B9-92AAA4520700}">
      <dgm:prSet/>
      <dgm:spPr/>
      <dgm:t>
        <a:bodyPr/>
        <a:lstStyle/>
        <a:p>
          <a:endParaRPr lang="en-US"/>
        </a:p>
      </dgm:t>
    </dgm:pt>
    <dgm:pt modelId="{D65BA52E-A85E-4AC1-B663-1A22C6FCDFD5}" type="pres">
      <dgm:prSet presAssocID="{C72993A1-5B5F-4844-BAF7-FAB168EC878D}" presName="root" presStyleCnt="0">
        <dgm:presLayoutVars>
          <dgm:dir/>
          <dgm:resizeHandles val="exact"/>
        </dgm:presLayoutVars>
      </dgm:prSet>
      <dgm:spPr/>
    </dgm:pt>
    <dgm:pt modelId="{BC78382E-C5E2-49D7-9043-E600FA0904D6}" type="pres">
      <dgm:prSet presAssocID="{C72993A1-5B5F-4844-BAF7-FAB168EC878D}" presName="container" presStyleCnt="0">
        <dgm:presLayoutVars>
          <dgm:dir/>
          <dgm:resizeHandles val="exact"/>
        </dgm:presLayoutVars>
      </dgm:prSet>
      <dgm:spPr/>
    </dgm:pt>
    <dgm:pt modelId="{E0649CDD-F2F2-497C-B61C-739A90843178}" type="pres">
      <dgm:prSet presAssocID="{62161459-B385-4AFD-AF2B-B268D9FC0989}" presName="compNode" presStyleCnt="0"/>
      <dgm:spPr/>
    </dgm:pt>
    <dgm:pt modelId="{A9EC9ADB-66EA-4F58-A74F-BA4177DA76D0}" type="pres">
      <dgm:prSet presAssocID="{62161459-B385-4AFD-AF2B-B268D9FC0989}" presName="iconBgRect" presStyleLbl="bgShp" presStyleIdx="0" presStyleCnt="4"/>
      <dgm:spPr/>
    </dgm:pt>
    <dgm:pt modelId="{698E9312-A8FA-40BC-98FA-842985DCAAF9}" type="pres">
      <dgm:prSet presAssocID="{62161459-B385-4AFD-AF2B-B268D9FC098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a:ext>
      </dgm:extLst>
    </dgm:pt>
    <dgm:pt modelId="{231B1352-87D1-4D1A-BC20-E2DF37D56506}" type="pres">
      <dgm:prSet presAssocID="{62161459-B385-4AFD-AF2B-B268D9FC0989}" presName="spaceRect" presStyleCnt="0"/>
      <dgm:spPr/>
    </dgm:pt>
    <dgm:pt modelId="{BA030300-BEC1-49E8-B3C3-67A4C7FCB130}" type="pres">
      <dgm:prSet presAssocID="{62161459-B385-4AFD-AF2B-B268D9FC0989}" presName="textRect" presStyleLbl="revTx" presStyleIdx="0" presStyleCnt="4">
        <dgm:presLayoutVars>
          <dgm:chMax val="1"/>
          <dgm:chPref val="1"/>
        </dgm:presLayoutVars>
      </dgm:prSet>
      <dgm:spPr/>
    </dgm:pt>
    <dgm:pt modelId="{5C858D7C-9B0F-4493-A2BF-CF6F38CC019A}" type="pres">
      <dgm:prSet presAssocID="{D2EE63C8-4E88-4F8C-91FB-5335A7A4AC3C}" presName="sibTrans" presStyleLbl="sibTrans2D1" presStyleIdx="0" presStyleCnt="0"/>
      <dgm:spPr/>
    </dgm:pt>
    <dgm:pt modelId="{32F05184-5289-47DB-AB76-07DC63A110D0}" type="pres">
      <dgm:prSet presAssocID="{4AE92F2F-81D7-443A-A98D-8D39A0B78463}" presName="compNode" presStyleCnt="0"/>
      <dgm:spPr/>
    </dgm:pt>
    <dgm:pt modelId="{4A75BC88-712A-4F4C-B36F-A931DA243A64}" type="pres">
      <dgm:prSet presAssocID="{4AE92F2F-81D7-443A-A98D-8D39A0B78463}" presName="iconBgRect" presStyleLbl="bgShp" presStyleIdx="1" presStyleCnt="4"/>
      <dgm:spPr/>
    </dgm:pt>
    <dgm:pt modelId="{9D03EAFC-AED5-4808-8A77-96CFC0BE68D5}" type="pres">
      <dgm:prSet presAssocID="{4AE92F2F-81D7-443A-A98D-8D39A0B7846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DE1A0998-E202-4136-803C-137642789E31}" type="pres">
      <dgm:prSet presAssocID="{4AE92F2F-81D7-443A-A98D-8D39A0B78463}" presName="spaceRect" presStyleCnt="0"/>
      <dgm:spPr/>
    </dgm:pt>
    <dgm:pt modelId="{442856C8-7173-4CBC-A26D-D254A19A6F54}" type="pres">
      <dgm:prSet presAssocID="{4AE92F2F-81D7-443A-A98D-8D39A0B78463}" presName="textRect" presStyleLbl="revTx" presStyleIdx="1" presStyleCnt="4">
        <dgm:presLayoutVars>
          <dgm:chMax val="1"/>
          <dgm:chPref val="1"/>
        </dgm:presLayoutVars>
      </dgm:prSet>
      <dgm:spPr/>
    </dgm:pt>
    <dgm:pt modelId="{D22B7709-0927-4172-9E37-0DEC53ACF11A}" type="pres">
      <dgm:prSet presAssocID="{8B8BF0C3-E9A1-4EEA-BC5F-B8344AFDFE07}" presName="sibTrans" presStyleLbl="sibTrans2D1" presStyleIdx="0" presStyleCnt="0"/>
      <dgm:spPr/>
    </dgm:pt>
    <dgm:pt modelId="{CA1E9275-352D-474A-8149-E562F6D410B6}" type="pres">
      <dgm:prSet presAssocID="{ED7F725F-DA62-4DEB-A416-9ABDA08235DE}" presName="compNode" presStyleCnt="0"/>
      <dgm:spPr/>
    </dgm:pt>
    <dgm:pt modelId="{DEEFAB60-3930-4865-841E-0D547AEE69A5}" type="pres">
      <dgm:prSet presAssocID="{ED7F725F-DA62-4DEB-A416-9ABDA08235DE}" presName="iconBgRect" presStyleLbl="bgShp" presStyleIdx="2" presStyleCnt="4"/>
      <dgm:spPr/>
    </dgm:pt>
    <dgm:pt modelId="{774CE492-C447-4529-A3A3-D84544B8C0FD}" type="pres">
      <dgm:prSet presAssocID="{ED7F725F-DA62-4DEB-A416-9ABDA08235D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hoolhouse"/>
        </a:ext>
      </dgm:extLst>
    </dgm:pt>
    <dgm:pt modelId="{BCF4ED3D-22FA-4805-BEDD-1CFD5DD91608}" type="pres">
      <dgm:prSet presAssocID="{ED7F725F-DA62-4DEB-A416-9ABDA08235DE}" presName="spaceRect" presStyleCnt="0"/>
      <dgm:spPr/>
    </dgm:pt>
    <dgm:pt modelId="{3EDA7878-504C-4672-8002-2FFD31991557}" type="pres">
      <dgm:prSet presAssocID="{ED7F725F-DA62-4DEB-A416-9ABDA08235DE}" presName="textRect" presStyleLbl="revTx" presStyleIdx="2" presStyleCnt="4">
        <dgm:presLayoutVars>
          <dgm:chMax val="1"/>
          <dgm:chPref val="1"/>
        </dgm:presLayoutVars>
      </dgm:prSet>
      <dgm:spPr/>
    </dgm:pt>
    <dgm:pt modelId="{8AA8703F-1872-4914-A1CA-CF683FA31C41}" type="pres">
      <dgm:prSet presAssocID="{398AF0A4-FBFC-4449-BB7D-ECC1DF0B8BD0}" presName="sibTrans" presStyleLbl="sibTrans2D1" presStyleIdx="0" presStyleCnt="0"/>
      <dgm:spPr/>
    </dgm:pt>
    <dgm:pt modelId="{6EB798C9-69A0-4E63-9EF4-C2E925CDEA3C}" type="pres">
      <dgm:prSet presAssocID="{ADD372D1-9D3A-4C07-A16B-589246C13A19}" presName="compNode" presStyleCnt="0"/>
      <dgm:spPr/>
    </dgm:pt>
    <dgm:pt modelId="{6846E36C-C2F7-4554-96DD-6E5DEA828180}" type="pres">
      <dgm:prSet presAssocID="{ADD372D1-9D3A-4C07-A16B-589246C13A19}" presName="iconBgRect" presStyleLbl="bgShp" presStyleIdx="3" presStyleCnt="4"/>
      <dgm:spPr/>
    </dgm:pt>
    <dgm:pt modelId="{C2886F2D-9BA7-444A-A5C5-F178D02E0079}" type="pres">
      <dgm:prSet presAssocID="{ADD372D1-9D3A-4C07-A16B-589246C13A1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assroom"/>
        </a:ext>
      </dgm:extLst>
    </dgm:pt>
    <dgm:pt modelId="{EA7FD9B0-9A81-4FD8-8FB9-CE0F27F0F608}" type="pres">
      <dgm:prSet presAssocID="{ADD372D1-9D3A-4C07-A16B-589246C13A19}" presName="spaceRect" presStyleCnt="0"/>
      <dgm:spPr/>
    </dgm:pt>
    <dgm:pt modelId="{AD798DD8-4887-45F7-BFAF-813CAE552BA2}" type="pres">
      <dgm:prSet presAssocID="{ADD372D1-9D3A-4C07-A16B-589246C13A19}" presName="textRect" presStyleLbl="revTx" presStyleIdx="3" presStyleCnt="4">
        <dgm:presLayoutVars>
          <dgm:chMax val="1"/>
          <dgm:chPref val="1"/>
        </dgm:presLayoutVars>
      </dgm:prSet>
      <dgm:spPr/>
    </dgm:pt>
  </dgm:ptLst>
  <dgm:cxnLst>
    <dgm:cxn modelId="{530BC302-DD2A-43B7-ACF7-57A4C92CECBD}" type="presOf" srcId="{62161459-B385-4AFD-AF2B-B268D9FC0989}" destId="{BA030300-BEC1-49E8-B3C3-67A4C7FCB130}" srcOrd="0" destOrd="0" presId="urn:microsoft.com/office/officeart/2018/2/layout/IconCircleList"/>
    <dgm:cxn modelId="{05197A2D-C00E-4A36-97B9-92AAA4520700}" srcId="{C72993A1-5B5F-4844-BAF7-FAB168EC878D}" destId="{ADD372D1-9D3A-4C07-A16B-589246C13A19}" srcOrd="3" destOrd="0" parTransId="{B96C5AFC-4F33-4B3C-8874-2E0689B28918}" sibTransId="{3732AA67-10C8-4F36-BCFE-9FC288CAFBB6}"/>
    <dgm:cxn modelId="{A6B7C131-BA14-4A3E-B4ED-18F184A58A99}" type="presOf" srcId="{ED7F725F-DA62-4DEB-A416-9ABDA08235DE}" destId="{3EDA7878-504C-4672-8002-2FFD31991557}" srcOrd="0" destOrd="0" presId="urn:microsoft.com/office/officeart/2018/2/layout/IconCircleList"/>
    <dgm:cxn modelId="{04AA0837-A21D-4072-9FF2-452E8AEC4BBA}" type="presOf" srcId="{8B8BF0C3-E9A1-4EEA-BC5F-B8344AFDFE07}" destId="{D22B7709-0927-4172-9E37-0DEC53ACF11A}" srcOrd="0" destOrd="0" presId="urn:microsoft.com/office/officeart/2018/2/layout/IconCircleList"/>
    <dgm:cxn modelId="{618D155C-966F-41B3-8EEB-F2FA2935BD69}" type="presOf" srcId="{D2EE63C8-4E88-4F8C-91FB-5335A7A4AC3C}" destId="{5C858D7C-9B0F-4493-A2BF-CF6F38CC019A}" srcOrd="0" destOrd="0" presId="urn:microsoft.com/office/officeart/2018/2/layout/IconCircleList"/>
    <dgm:cxn modelId="{7CD6B148-C6E2-4BFF-B82B-9053224A1B79}" type="presOf" srcId="{4AE92F2F-81D7-443A-A98D-8D39A0B78463}" destId="{442856C8-7173-4CBC-A26D-D254A19A6F54}" srcOrd="0" destOrd="0" presId="urn:microsoft.com/office/officeart/2018/2/layout/IconCircleList"/>
    <dgm:cxn modelId="{B1154D4B-76FB-4B63-BD83-940253B4BEBE}" srcId="{C72993A1-5B5F-4844-BAF7-FAB168EC878D}" destId="{ED7F725F-DA62-4DEB-A416-9ABDA08235DE}" srcOrd="2" destOrd="0" parTransId="{DE5491B6-D4A3-4496-B53A-631E80079E10}" sibTransId="{398AF0A4-FBFC-4449-BB7D-ECC1DF0B8BD0}"/>
    <dgm:cxn modelId="{A197D884-7704-4DD4-B99E-CF0DE00F7B2E}" type="presOf" srcId="{398AF0A4-FBFC-4449-BB7D-ECC1DF0B8BD0}" destId="{8AA8703F-1872-4914-A1CA-CF683FA31C41}" srcOrd="0" destOrd="0" presId="urn:microsoft.com/office/officeart/2018/2/layout/IconCircleList"/>
    <dgm:cxn modelId="{00968B85-D7D2-4526-AEF5-2CF27CD72945}" type="presOf" srcId="{C72993A1-5B5F-4844-BAF7-FAB168EC878D}" destId="{D65BA52E-A85E-4AC1-B663-1A22C6FCDFD5}" srcOrd="0" destOrd="0" presId="urn:microsoft.com/office/officeart/2018/2/layout/IconCircleList"/>
    <dgm:cxn modelId="{6EB38BC8-06FB-4917-8B99-3C44FEAA1165}" srcId="{C72993A1-5B5F-4844-BAF7-FAB168EC878D}" destId="{62161459-B385-4AFD-AF2B-B268D9FC0989}" srcOrd="0" destOrd="0" parTransId="{C9B84B6E-CE16-4927-999C-CE5105A931F6}" sibTransId="{D2EE63C8-4E88-4F8C-91FB-5335A7A4AC3C}"/>
    <dgm:cxn modelId="{DFC43CF3-D573-46AE-A81C-89237D7972F2}" srcId="{C72993A1-5B5F-4844-BAF7-FAB168EC878D}" destId="{4AE92F2F-81D7-443A-A98D-8D39A0B78463}" srcOrd="1" destOrd="0" parTransId="{1725FC80-3989-41E6-9FA2-6C369738CF8C}" sibTransId="{8B8BF0C3-E9A1-4EEA-BC5F-B8344AFDFE07}"/>
    <dgm:cxn modelId="{2931B5F7-4ACB-46DF-9E56-C344F49CC33D}" type="presOf" srcId="{ADD372D1-9D3A-4C07-A16B-589246C13A19}" destId="{AD798DD8-4887-45F7-BFAF-813CAE552BA2}" srcOrd="0" destOrd="0" presId="urn:microsoft.com/office/officeart/2018/2/layout/IconCircleList"/>
    <dgm:cxn modelId="{DE7D9B06-664D-4EFC-A7FC-C3D97BF66485}" type="presParOf" srcId="{D65BA52E-A85E-4AC1-B663-1A22C6FCDFD5}" destId="{BC78382E-C5E2-49D7-9043-E600FA0904D6}" srcOrd="0" destOrd="0" presId="urn:microsoft.com/office/officeart/2018/2/layout/IconCircleList"/>
    <dgm:cxn modelId="{94D66C98-5854-40D1-B869-22CE60B78625}" type="presParOf" srcId="{BC78382E-C5E2-49D7-9043-E600FA0904D6}" destId="{E0649CDD-F2F2-497C-B61C-739A90843178}" srcOrd="0" destOrd="0" presId="urn:microsoft.com/office/officeart/2018/2/layout/IconCircleList"/>
    <dgm:cxn modelId="{35366006-5B0B-4608-90A7-79B6FCD39473}" type="presParOf" srcId="{E0649CDD-F2F2-497C-B61C-739A90843178}" destId="{A9EC9ADB-66EA-4F58-A74F-BA4177DA76D0}" srcOrd="0" destOrd="0" presId="urn:microsoft.com/office/officeart/2018/2/layout/IconCircleList"/>
    <dgm:cxn modelId="{462E91DC-AE99-44F2-9A39-C8A5CF0F56D6}" type="presParOf" srcId="{E0649CDD-F2F2-497C-B61C-739A90843178}" destId="{698E9312-A8FA-40BC-98FA-842985DCAAF9}" srcOrd="1" destOrd="0" presId="urn:microsoft.com/office/officeart/2018/2/layout/IconCircleList"/>
    <dgm:cxn modelId="{C62788F8-B7AD-4643-8B4F-2DBE3D7B1D9F}" type="presParOf" srcId="{E0649CDD-F2F2-497C-B61C-739A90843178}" destId="{231B1352-87D1-4D1A-BC20-E2DF37D56506}" srcOrd="2" destOrd="0" presId="urn:microsoft.com/office/officeart/2018/2/layout/IconCircleList"/>
    <dgm:cxn modelId="{25D6B44B-F6FF-4128-97D6-F52D9202F27C}" type="presParOf" srcId="{E0649CDD-F2F2-497C-B61C-739A90843178}" destId="{BA030300-BEC1-49E8-B3C3-67A4C7FCB130}" srcOrd="3" destOrd="0" presId="urn:microsoft.com/office/officeart/2018/2/layout/IconCircleList"/>
    <dgm:cxn modelId="{258AA8D0-8A01-45B4-94C1-18100AC61696}" type="presParOf" srcId="{BC78382E-C5E2-49D7-9043-E600FA0904D6}" destId="{5C858D7C-9B0F-4493-A2BF-CF6F38CC019A}" srcOrd="1" destOrd="0" presId="urn:microsoft.com/office/officeart/2018/2/layout/IconCircleList"/>
    <dgm:cxn modelId="{8535FB8F-A902-4FE2-A836-65E9F1D8EE69}" type="presParOf" srcId="{BC78382E-C5E2-49D7-9043-E600FA0904D6}" destId="{32F05184-5289-47DB-AB76-07DC63A110D0}" srcOrd="2" destOrd="0" presId="urn:microsoft.com/office/officeart/2018/2/layout/IconCircleList"/>
    <dgm:cxn modelId="{2255ECF8-6D2E-4453-B839-48E54DD6A14B}" type="presParOf" srcId="{32F05184-5289-47DB-AB76-07DC63A110D0}" destId="{4A75BC88-712A-4F4C-B36F-A931DA243A64}" srcOrd="0" destOrd="0" presId="urn:microsoft.com/office/officeart/2018/2/layout/IconCircleList"/>
    <dgm:cxn modelId="{4D495DF8-DF19-44E9-BDB4-3E5C3E95993F}" type="presParOf" srcId="{32F05184-5289-47DB-AB76-07DC63A110D0}" destId="{9D03EAFC-AED5-4808-8A77-96CFC0BE68D5}" srcOrd="1" destOrd="0" presId="urn:microsoft.com/office/officeart/2018/2/layout/IconCircleList"/>
    <dgm:cxn modelId="{6EBFCF75-031C-4109-8682-8226C6FB6DF4}" type="presParOf" srcId="{32F05184-5289-47DB-AB76-07DC63A110D0}" destId="{DE1A0998-E202-4136-803C-137642789E31}" srcOrd="2" destOrd="0" presId="urn:microsoft.com/office/officeart/2018/2/layout/IconCircleList"/>
    <dgm:cxn modelId="{68995EFB-7ADF-4FDF-9132-DC1CA807BB2A}" type="presParOf" srcId="{32F05184-5289-47DB-AB76-07DC63A110D0}" destId="{442856C8-7173-4CBC-A26D-D254A19A6F54}" srcOrd="3" destOrd="0" presId="urn:microsoft.com/office/officeart/2018/2/layout/IconCircleList"/>
    <dgm:cxn modelId="{8853A0EA-E154-4783-A73C-42462602A965}" type="presParOf" srcId="{BC78382E-C5E2-49D7-9043-E600FA0904D6}" destId="{D22B7709-0927-4172-9E37-0DEC53ACF11A}" srcOrd="3" destOrd="0" presId="urn:microsoft.com/office/officeart/2018/2/layout/IconCircleList"/>
    <dgm:cxn modelId="{13707B44-622E-4B89-A691-74BE6F601DDE}" type="presParOf" srcId="{BC78382E-C5E2-49D7-9043-E600FA0904D6}" destId="{CA1E9275-352D-474A-8149-E562F6D410B6}" srcOrd="4" destOrd="0" presId="urn:microsoft.com/office/officeart/2018/2/layout/IconCircleList"/>
    <dgm:cxn modelId="{57B1E86C-91EE-4E43-8C4D-2D778C37521B}" type="presParOf" srcId="{CA1E9275-352D-474A-8149-E562F6D410B6}" destId="{DEEFAB60-3930-4865-841E-0D547AEE69A5}" srcOrd="0" destOrd="0" presId="urn:microsoft.com/office/officeart/2018/2/layout/IconCircleList"/>
    <dgm:cxn modelId="{04E9E676-47D5-4686-9874-AAED77C9037F}" type="presParOf" srcId="{CA1E9275-352D-474A-8149-E562F6D410B6}" destId="{774CE492-C447-4529-A3A3-D84544B8C0FD}" srcOrd="1" destOrd="0" presId="urn:microsoft.com/office/officeart/2018/2/layout/IconCircleList"/>
    <dgm:cxn modelId="{7BCF0A70-A112-493C-9170-ED508B0FC4FA}" type="presParOf" srcId="{CA1E9275-352D-474A-8149-E562F6D410B6}" destId="{BCF4ED3D-22FA-4805-BEDD-1CFD5DD91608}" srcOrd="2" destOrd="0" presId="urn:microsoft.com/office/officeart/2018/2/layout/IconCircleList"/>
    <dgm:cxn modelId="{CE18F352-D05C-4DFD-AED2-523ED23E59B5}" type="presParOf" srcId="{CA1E9275-352D-474A-8149-E562F6D410B6}" destId="{3EDA7878-504C-4672-8002-2FFD31991557}" srcOrd="3" destOrd="0" presId="urn:microsoft.com/office/officeart/2018/2/layout/IconCircleList"/>
    <dgm:cxn modelId="{25452942-D581-4E29-8155-2226AA8CD829}" type="presParOf" srcId="{BC78382E-C5E2-49D7-9043-E600FA0904D6}" destId="{8AA8703F-1872-4914-A1CA-CF683FA31C41}" srcOrd="5" destOrd="0" presId="urn:microsoft.com/office/officeart/2018/2/layout/IconCircleList"/>
    <dgm:cxn modelId="{A0DF8B08-620D-451C-9096-89E06671CB2A}" type="presParOf" srcId="{BC78382E-C5E2-49D7-9043-E600FA0904D6}" destId="{6EB798C9-69A0-4E63-9EF4-C2E925CDEA3C}" srcOrd="6" destOrd="0" presId="urn:microsoft.com/office/officeart/2018/2/layout/IconCircleList"/>
    <dgm:cxn modelId="{928A4538-A177-470C-AA48-392B1E4C51B2}" type="presParOf" srcId="{6EB798C9-69A0-4E63-9EF4-C2E925CDEA3C}" destId="{6846E36C-C2F7-4554-96DD-6E5DEA828180}" srcOrd="0" destOrd="0" presId="urn:microsoft.com/office/officeart/2018/2/layout/IconCircleList"/>
    <dgm:cxn modelId="{3CEFE5FA-1809-489D-9BC7-40B5F9FC80FA}" type="presParOf" srcId="{6EB798C9-69A0-4E63-9EF4-C2E925CDEA3C}" destId="{C2886F2D-9BA7-444A-A5C5-F178D02E0079}" srcOrd="1" destOrd="0" presId="urn:microsoft.com/office/officeart/2018/2/layout/IconCircleList"/>
    <dgm:cxn modelId="{4E5DD7A8-C8B2-492B-8F1B-7D73D56EC2D0}" type="presParOf" srcId="{6EB798C9-69A0-4E63-9EF4-C2E925CDEA3C}" destId="{EA7FD9B0-9A81-4FD8-8FB9-CE0F27F0F608}" srcOrd="2" destOrd="0" presId="urn:microsoft.com/office/officeart/2018/2/layout/IconCircleList"/>
    <dgm:cxn modelId="{35AFF83E-53EC-4051-B3AF-3EF00924B992}" type="presParOf" srcId="{6EB798C9-69A0-4E63-9EF4-C2E925CDEA3C}" destId="{AD798DD8-4887-45F7-BFAF-813CAE552BA2}" srcOrd="3" destOrd="0" presId="urn:microsoft.com/office/officeart/2018/2/layout/IconCircl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F756C4-6D14-43EA-AE99-FE53FE3DDDDC}"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ABAAC814-0618-40F5-AF69-6240445DB844}">
      <dgm:prSet/>
      <dgm:spPr/>
      <dgm:t>
        <a:bodyPr/>
        <a:lstStyle/>
        <a:p>
          <a:r>
            <a:rPr lang="en-CA" b="0" i="0" baseline="0"/>
            <a:t>Active Living 12</a:t>
          </a:r>
        </a:p>
      </dgm:t>
    </dgm:pt>
    <dgm:pt modelId="{DD691487-94F2-4987-BFB7-F89CC1E15518}" type="parTrans" cxnId="{03F9E5AF-B782-43FC-8123-C63E6ADF69DE}">
      <dgm:prSet/>
      <dgm:spPr/>
      <dgm:t>
        <a:bodyPr/>
        <a:lstStyle/>
        <a:p>
          <a:endParaRPr lang="en-US"/>
        </a:p>
      </dgm:t>
    </dgm:pt>
    <dgm:pt modelId="{37108F86-9522-428C-AA84-ACE5E8653DEB}" type="sibTrans" cxnId="{03F9E5AF-B782-43FC-8123-C63E6ADF69DE}">
      <dgm:prSet/>
      <dgm:spPr/>
      <dgm:t>
        <a:bodyPr/>
        <a:lstStyle/>
        <a:p>
          <a:endParaRPr lang="en-US"/>
        </a:p>
      </dgm:t>
    </dgm:pt>
    <dgm:pt modelId="{730E8944-A0EB-4CDF-97DD-1A6E0FDDFC6D}">
      <dgm:prSet/>
      <dgm:spPr/>
      <dgm:t>
        <a:bodyPr/>
        <a:lstStyle/>
        <a:p>
          <a:r>
            <a:rPr lang="en-US"/>
            <a:t>Fitness &amp; Conditioning 12</a:t>
          </a:r>
        </a:p>
        <a:p>
          <a:endParaRPr lang="en-US"/>
        </a:p>
      </dgm:t>
    </dgm:pt>
    <dgm:pt modelId="{A0261D6E-6F71-4E84-8DF9-E5FA9498B870}" type="parTrans" cxnId="{0BAAE951-4ECC-4267-B0B8-A5A50F56F6CF}">
      <dgm:prSet/>
      <dgm:spPr/>
      <dgm:t>
        <a:bodyPr/>
        <a:lstStyle/>
        <a:p>
          <a:endParaRPr lang="en-US"/>
        </a:p>
      </dgm:t>
    </dgm:pt>
    <dgm:pt modelId="{833B19F6-1F1D-441B-A81D-20416FCD3B43}" type="sibTrans" cxnId="{0BAAE951-4ECC-4267-B0B8-A5A50F56F6CF}">
      <dgm:prSet/>
      <dgm:spPr/>
      <dgm:t>
        <a:bodyPr/>
        <a:lstStyle/>
        <a:p>
          <a:endParaRPr lang="en-US"/>
        </a:p>
      </dgm:t>
    </dgm:pt>
    <dgm:pt modelId="{6439EBB8-1FBB-40F7-A2AF-C09218CC3D8D}">
      <dgm:prSet/>
      <dgm:spPr/>
      <dgm:t>
        <a:bodyPr/>
        <a:lstStyle/>
        <a:p>
          <a:r>
            <a:rPr lang="en-US"/>
            <a:t>Athletic Leadership 12</a:t>
          </a:r>
        </a:p>
      </dgm:t>
    </dgm:pt>
    <dgm:pt modelId="{55B9523A-5C46-4E57-AF2D-58A3865B0329}" type="parTrans" cxnId="{350CF08B-512F-4EDC-AB49-4A8AE1C0FBED}">
      <dgm:prSet/>
      <dgm:spPr/>
      <dgm:t>
        <a:bodyPr/>
        <a:lstStyle/>
        <a:p>
          <a:endParaRPr lang="en-US"/>
        </a:p>
      </dgm:t>
    </dgm:pt>
    <dgm:pt modelId="{A50656F6-31EC-4B8B-A050-48664A7A710B}" type="sibTrans" cxnId="{350CF08B-512F-4EDC-AB49-4A8AE1C0FBED}">
      <dgm:prSet/>
      <dgm:spPr/>
      <dgm:t>
        <a:bodyPr/>
        <a:lstStyle/>
        <a:p>
          <a:endParaRPr lang="en-US"/>
        </a:p>
      </dgm:t>
    </dgm:pt>
    <dgm:pt modelId="{F90CDAB0-C031-4909-871E-AD4DA5FD5CD6}">
      <dgm:prSet/>
      <dgm:spPr/>
      <dgm:t>
        <a:bodyPr/>
        <a:lstStyle/>
        <a:p>
          <a:r>
            <a:rPr lang="en-US"/>
            <a:t>Community Recreation 12</a:t>
          </a:r>
        </a:p>
      </dgm:t>
    </dgm:pt>
    <dgm:pt modelId="{ECF47A92-876F-444E-A3E0-334629ED6CF4}" type="parTrans" cxnId="{9A631884-93E1-4798-AF2D-416B6E66E581}">
      <dgm:prSet/>
      <dgm:spPr/>
      <dgm:t>
        <a:bodyPr/>
        <a:lstStyle/>
        <a:p>
          <a:endParaRPr lang="en-US"/>
        </a:p>
      </dgm:t>
    </dgm:pt>
    <dgm:pt modelId="{5B161061-AFD0-48B5-8534-64E8598D58FA}" type="sibTrans" cxnId="{9A631884-93E1-4798-AF2D-416B6E66E581}">
      <dgm:prSet/>
      <dgm:spPr/>
      <dgm:t>
        <a:bodyPr/>
        <a:lstStyle/>
        <a:p>
          <a:endParaRPr lang="en-US"/>
        </a:p>
      </dgm:t>
    </dgm:pt>
    <dgm:pt modelId="{C83C6A79-6A21-8445-9D00-F9DA47614548}">
      <dgm:prSet/>
      <dgm:spPr/>
      <dgm:t>
        <a:bodyPr/>
        <a:lstStyle/>
        <a:p>
          <a:r>
            <a:rPr lang="en-US"/>
            <a:t>Fit for Life 12 </a:t>
          </a:r>
        </a:p>
      </dgm:t>
    </dgm:pt>
    <dgm:pt modelId="{1A21F0E8-097A-E74A-A629-F36B84FEA5AB}" type="parTrans" cxnId="{DEB07CC6-C9ED-7B4E-A5AE-73D42EA58B0C}">
      <dgm:prSet/>
      <dgm:spPr/>
      <dgm:t>
        <a:bodyPr/>
        <a:lstStyle/>
        <a:p>
          <a:endParaRPr lang="en-US"/>
        </a:p>
      </dgm:t>
    </dgm:pt>
    <dgm:pt modelId="{7C5C86B5-AAAB-FC43-B768-B7A6FC4882DF}" type="sibTrans" cxnId="{DEB07CC6-C9ED-7B4E-A5AE-73D42EA58B0C}">
      <dgm:prSet/>
      <dgm:spPr/>
      <dgm:t>
        <a:bodyPr/>
        <a:lstStyle/>
        <a:p>
          <a:endParaRPr lang="en-US"/>
        </a:p>
      </dgm:t>
    </dgm:pt>
    <dgm:pt modelId="{1B47AE46-4B9A-4746-8EA9-656D775553F1}" type="pres">
      <dgm:prSet presAssocID="{16F756C4-6D14-43EA-AE99-FE53FE3DDDDC}" presName="vert0" presStyleCnt="0">
        <dgm:presLayoutVars>
          <dgm:dir/>
          <dgm:animOne val="branch"/>
          <dgm:animLvl val="lvl"/>
        </dgm:presLayoutVars>
      </dgm:prSet>
      <dgm:spPr/>
    </dgm:pt>
    <dgm:pt modelId="{86EA8450-BF66-E648-98A5-84FB3344B4F4}" type="pres">
      <dgm:prSet presAssocID="{ABAAC814-0618-40F5-AF69-6240445DB844}" presName="thickLine" presStyleLbl="alignNode1" presStyleIdx="0" presStyleCnt="5"/>
      <dgm:spPr/>
    </dgm:pt>
    <dgm:pt modelId="{C8897C66-EE2F-514E-B3D6-33A269113CD4}" type="pres">
      <dgm:prSet presAssocID="{ABAAC814-0618-40F5-AF69-6240445DB844}" presName="horz1" presStyleCnt="0"/>
      <dgm:spPr/>
    </dgm:pt>
    <dgm:pt modelId="{07EEE277-B40A-9A4D-BF50-2EEB7BA4BF08}" type="pres">
      <dgm:prSet presAssocID="{ABAAC814-0618-40F5-AF69-6240445DB844}" presName="tx1" presStyleLbl="revTx" presStyleIdx="0" presStyleCnt="5"/>
      <dgm:spPr/>
    </dgm:pt>
    <dgm:pt modelId="{20CC56AC-7BB9-5747-B865-0CCDD1C1CAC1}" type="pres">
      <dgm:prSet presAssocID="{ABAAC814-0618-40F5-AF69-6240445DB844}" presName="vert1" presStyleCnt="0"/>
      <dgm:spPr/>
    </dgm:pt>
    <dgm:pt modelId="{D1248F2C-74BC-8E46-8F9F-97DB4C905BA2}" type="pres">
      <dgm:prSet presAssocID="{730E8944-A0EB-4CDF-97DD-1A6E0FDDFC6D}" presName="thickLine" presStyleLbl="alignNode1" presStyleIdx="1" presStyleCnt="5"/>
      <dgm:spPr/>
    </dgm:pt>
    <dgm:pt modelId="{EB62CABD-7DE5-AB45-A1FB-D08347CB5C64}" type="pres">
      <dgm:prSet presAssocID="{730E8944-A0EB-4CDF-97DD-1A6E0FDDFC6D}" presName="horz1" presStyleCnt="0"/>
      <dgm:spPr/>
    </dgm:pt>
    <dgm:pt modelId="{7124185E-95CA-8C42-90FA-C63A099C21C1}" type="pres">
      <dgm:prSet presAssocID="{730E8944-A0EB-4CDF-97DD-1A6E0FDDFC6D}" presName="tx1" presStyleLbl="revTx" presStyleIdx="1" presStyleCnt="5"/>
      <dgm:spPr/>
    </dgm:pt>
    <dgm:pt modelId="{12395C76-2575-C04C-B7C2-EC3EF89F2435}" type="pres">
      <dgm:prSet presAssocID="{730E8944-A0EB-4CDF-97DD-1A6E0FDDFC6D}" presName="vert1" presStyleCnt="0"/>
      <dgm:spPr/>
    </dgm:pt>
    <dgm:pt modelId="{591270B5-BE4D-1645-9E2F-0397CB334744}" type="pres">
      <dgm:prSet presAssocID="{6439EBB8-1FBB-40F7-A2AF-C09218CC3D8D}" presName="thickLine" presStyleLbl="alignNode1" presStyleIdx="2" presStyleCnt="5"/>
      <dgm:spPr/>
    </dgm:pt>
    <dgm:pt modelId="{B0B29E50-55E2-8F4E-9CBC-D436F9A36D84}" type="pres">
      <dgm:prSet presAssocID="{6439EBB8-1FBB-40F7-A2AF-C09218CC3D8D}" presName="horz1" presStyleCnt="0"/>
      <dgm:spPr/>
    </dgm:pt>
    <dgm:pt modelId="{F65EC4D5-F1B0-1540-916D-BB73766630AF}" type="pres">
      <dgm:prSet presAssocID="{6439EBB8-1FBB-40F7-A2AF-C09218CC3D8D}" presName="tx1" presStyleLbl="revTx" presStyleIdx="2" presStyleCnt="5"/>
      <dgm:spPr/>
    </dgm:pt>
    <dgm:pt modelId="{193633D3-4225-DF45-BB84-A33BB3CCCF16}" type="pres">
      <dgm:prSet presAssocID="{6439EBB8-1FBB-40F7-A2AF-C09218CC3D8D}" presName="vert1" presStyleCnt="0"/>
      <dgm:spPr/>
    </dgm:pt>
    <dgm:pt modelId="{3E4C1C94-8D10-F942-A7B5-95B7130EF1C8}" type="pres">
      <dgm:prSet presAssocID="{F90CDAB0-C031-4909-871E-AD4DA5FD5CD6}" presName="thickLine" presStyleLbl="alignNode1" presStyleIdx="3" presStyleCnt="5"/>
      <dgm:spPr/>
    </dgm:pt>
    <dgm:pt modelId="{E6B9DDE1-BD0C-3C42-99F9-EFA1C1079AFD}" type="pres">
      <dgm:prSet presAssocID="{F90CDAB0-C031-4909-871E-AD4DA5FD5CD6}" presName="horz1" presStyleCnt="0"/>
      <dgm:spPr/>
    </dgm:pt>
    <dgm:pt modelId="{BBDB7951-A4DC-B64D-927A-0986F43A48FE}" type="pres">
      <dgm:prSet presAssocID="{F90CDAB0-C031-4909-871E-AD4DA5FD5CD6}" presName="tx1" presStyleLbl="revTx" presStyleIdx="3" presStyleCnt="5"/>
      <dgm:spPr/>
    </dgm:pt>
    <dgm:pt modelId="{0463CCCB-B119-AF46-9A15-CE45C3D032AC}" type="pres">
      <dgm:prSet presAssocID="{F90CDAB0-C031-4909-871E-AD4DA5FD5CD6}" presName="vert1" presStyleCnt="0"/>
      <dgm:spPr/>
    </dgm:pt>
    <dgm:pt modelId="{736670FC-52FF-7446-A92B-27CE0CB476F8}" type="pres">
      <dgm:prSet presAssocID="{C83C6A79-6A21-8445-9D00-F9DA47614548}" presName="thickLine" presStyleLbl="alignNode1" presStyleIdx="4" presStyleCnt="5"/>
      <dgm:spPr/>
    </dgm:pt>
    <dgm:pt modelId="{2101B603-B00D-DD4A-8F2A-1C3DE951A15D}" type="pres">
      <dgm:prSet presAssocID="{C83C6A79-6A21-8445-9D00-F9DA47614548}" presName="horz1" presStyleCnt="0"/>
      <dgm:spPr/>
    </dgm:pt>
    <dgm:pt modelId="{982829F6-45FF-B942-BE41-EE9EF3AF0084}" type="pres">
      <dgm:prSet presAssocID="{C83C6A79-6A21-8445-9D00-F9DA47614548}" presName="tx1" presStyleLbl="revTx" presStyleIdx="4" presStyleCnt="5"/>
      <dgm:spPr/>
    </dgm:pt>
    <dgm:pt modelId="{7BFBECD8-A706-A24F-813A-53B54AAB656F}" type="pres">
      <dgm:prSet presAssocID="{C83C6A79-6A21-8445-9D00-F9DA47614548}" presName="vert1" presStyleCnt="0"/>
      <dgm:spPr/>
    </dgm:pt>
  </dgm:ptLst>
  <dgm:cxnLst>
    <dgm:cxn modelId="{9299152A-ECDD-7A45-89A7-3906548C091E}" type="presOf" srcId="{16F756C4-6D14-43EA-AE99-FE53FE3DDDDC}" destId="{1B47AE46-4B9A-4746-8EA9-656D775553F1}" srcOrd="0" destOrd="0" presId="urn:microsoft.com/office/officeart/2008/layout/LinedList"/>
    <dgm:cxn modelId="{3E57A361-F273-1D4C-9BDE-0963FA977103}" type="presOf" srcId="{ABAAC814-0618-40F5-AF69-6240445DB844}" destId="{07EEE277-B40A-9A4D-BF50-2EEB7BA4BF08}" srcOrd="0" destOrd="0" presId="urn:microsoft.com/office/officeart/2008/layout/LinedList"/>
    <dgm:cxn modelId="{4C2B376E-CF04-824E-B93F-3B82986C08BC}" type="presOf" srcId="{C83C6A79-6A21-8445-9D00-F9DA47614548}" destId="{982829F6-45FF-B942-BE41-EE9EF3AF0084}" srcOrd="0" destOrd="0" presId="urn:microsoft.com/office/officeart/2008/layout/LinedList"/>
    <dgm:cxn modelId="{89F87E51-9555-4842-B6AC-B8CC109D1088}" type="presOf" srcId="{730E8944-A0EB-4CDF-97DD-1A6E0FDDFC6D}" destId="{7124185E-95CA-8C42-90FA-C63A099C21C1}" srcOrd="0" destOrd="0" presId="urn:microsoft.com/office/officeart/2008/layout/LinedList"/>
    <dgm:cxn modelId="{0BAAE951-4ECC-4267-B0B8-A5A50F56F6CF}" srcId="{16F756C4-6D14-43EA-AE99-FE53FE3DDDDC}" destId="{730E8944-A0EB-4CDF-97DD-1A6E0FDDFC6D}" srcOrd="1" destOrd="0" parTransId="{A0261D6E-6F71-4E84-8DF9-E5FA9498B870}" sibTransId="{833B19F6-1F1D-441B-A81D-20416FCD3B43}"/>
    <dgm:cxn modelId="{9A631884-93E1-4798-AF2D-416B6E66E581}" srcId="{16F756C4-6D14-43EA-AE99-FE53FE3DDDDC}" destId="{F90CDAB0-C031-4909-871E-AD4DA5FD5CD6}" srcOrd="3" destOrd="0" parTransId="{ECF47A92-876F-444E-A3E0-334629ED6CF4}" sibTransId="{5B161061-AFD0-48B5-8534-64E8598D58FA}"/>
    <dgm:cxn modelId="{350CF08B-512F-4EDC-AB49-4A8AE1C0FBED}" srcId="{16F756C4-6D14-43EA-AE99-FE53FE3DDDDC}" destId="{6439EBB8-1FBB-40F7-A2AF-C09218CC3D8D}" srcOrd="2" destOrd="0" parTransId="{55B9523A-5C46-4E57-AF2D-58A3865B0329}" sibTransId="{A50656F6-31EC-4B8B-A050-48664A7A710B}"/>
    <dgm:cxn modelId="{BF9EB08D-FF04-0642-98B0-ED6CB7A44479}" type="presOf" srcId="{6439EBB8-1FBB-40F7-A2AF-C09218CC3D8D}" destId="{F65EC4D5-F1B0-1540-916D-BB73766630AF}" srcOrd="0" destOrd="0" presId="urn:microsoft.com/office/officeart/2008/layout/LinedList"/>
    <dgm:cxn modelId="{03F9E5AF-B782-43FC-8123-C63E6ADF69DE}" srcId="{16F756C4-6D14-43EA-AE99-FE53FE3DDDDC}" destId="{ABAAC814-0618-40F5-AF69-6240445DB844}" srcOrd="0" destOrd="0" parTransId="{DD691487-94F2-4987-BFB7-F89CC1E15518}" sibTransId="{37108F86-9522-428C-AA84-ACE5E8653DEB}"/>
    <dgm:cxn modelId="{DEB07CC6-C9ED-7B4E-A5AE-73D42EA58B0C}" srcId="{16F756C4-6D14-43EA-AE99-FE53FE3DDDDC}" destId="{C83C6A79-6A21-8445-9D00-F9DA47614548}" srcOrd="4" destOrd="0" parTransId="{1A21F0E8-097A-E74A-A629-F36B84FEA5AB}" sibTransId="{7C5C86B5-AAAB-FC43-B768-B7A6FC4882DF}"/>
    <dgm:cxn modelId="{CE1B9DCC-E9EC-FB45-A493-167B8C46F463}" type="presOf" srcId="{F90CDAB0-C031-4909-871E-AD4DA5FD5CD6}" destId="{BBDB7951-A4DC-B64D-927A-0986F43A48FE}" srcOrd="0" destOrd="0" presId="urn:microsoft.com/office/officeart/2008/layout/LinedList"/>
    <dgm:cxn modelId="{F513DB78-D914-EF4B-AB4F-DF345B738C80}" type="presParOf" srcId="{1B47AE46-4B9A-4746-8EA9-656D775553F1}" destId="{86EA8450-BF66-E648-98A5-84FB3344B4F4}" srcOrd="0" destOrd="0" presId="urn:microsoft.com/office/officeart/2008/layout/LinedList"/>
    <dgm:cxn modelId="{8701C79F-070C-9B41-BF09-A255C2C63D7A}" type="presParOf" srcId="{1B47AE46-4B9A-4746-8EA9-656D775553F1}" destId="{C8897C66-EE2F-514E-B3D6-33A269113CD4}" srcOrd="1" destOrd="0" presId="urn:microsoft.com/office/officeart/2008/layout/LinedList"/>
    <dgm:cxn modelId="{30885E97-3C14-3747-ADF4-FF82BEDA72A3}" type="presParOf" srcId="{C8897C66-EE2F-514E-B3D6-33A269113CD4}" destId="{07EEE277-B40A-9A4D-BF50-2EEB7BA4BF08}" srcOrd="0" destOrd="0" presId="urn:microsoft.com/office/officeart/2008/layout/LinedList"/>
    <dgm:cxn modelId="{C03844B7-41F4-3040-9D0B-D4A5575B7994}" type="presParOf" srcId="{C8897C66-EE2F-514E-B3D6-33A269113CD4}" destId="{20CC56AC-7BB9-5747-B865-0CCDD1C1CAC1}" srcOrd="1" destOrd="0" presId="urn:microsoft.com/office/officeart/2008/layout/LinedList"/>
    <dgm:cxn modelId="{491768FF-8903-2948-A9E9-13B0A5F8C262}" type="presParOf" srcId="{1B47AE46-4B9A-4746-8EA9-656D775553F1}" destId="{D1248F2C-74BC-8E46-8F9F-97DB4C905BA2}" srcOrd="2" destOrd="0" presId="urn:microsoft.com/office/officeart/2008/layout/LinedList"/>
    <dgm:cxn modelId="{7E10796E-EFE6-8943-B7FE-560FE65252E0}" type="presParOf" srcId="{1B47AE46-4B9A-4746-8EA9-656D775553F1}" destId="{EB62CABD-7DE5-AB45-A1FB-D08347CB5C64}" srcOrd="3" destOrd="0" presId="urn:microsoft.com/office/officeart/2008/layout/LinedList"/>
    <dgm:cxn modelId="{A2100A36-1C9E-1243-A2C4-E327BC745F37}" type="presParOf" srcId="{EB62CABD-7DE5-AB45-A1FB-D08347CB5C64}" destId="{7124185E-95CA-8C42-90FA-C63A099C21C1}" srcOrd="0" destOrd="0" presId="urn:microsoft.com/office/officeart/2008/layout/LinedList"/>
    <dgm:cxn modelId="{AC0A7D59-00B2-2043-8A74-3FC0BB1A5C75}" type="presParOf" srcId="{EB62CABD-7DE5-AB45-A1FB-D08347CB5C64}" destId="{12395C76-2575-C04C-B7C2-EC3EF89F2435}" srcOrd="1" destOrd="0" presId="urn:microsoft.com/office/officeart/2008/layout/LinedList"/>
    <dgm:cxn modelId="{597787AD-3D2B-7F47-B474-47D7A126562B}" type="presParOf" srcId="{1B47AE46-4B9A-4746-8EA9-656D775553F1}" destId="{591270B5-BE4D-1645-9E2F-0397CB334744}" srcOrd="4" destOrd="0" presId="urn:microsoft.com/office/officeart/2008/layout/LinedList"/>
    <dgm:cxn modelId="{3077E3A2-5943-DE45-B091-C95A41CDCD2E}" type="presParOf" srcId="{1B47AE46-4B9A-4746-8EA9-656D775553F1}" destId="{B0B29E50-55E2-8F4E-9CBC-D436F9A36D84}" srcOrd="5" destOrd="0" presId="urn:microsoft.com/office/officeart/2008/layout/LinedList"/>
    <dgm:cxn modelId="{0A343616-2840-FD40-8D09-DF07D5D04F81}" type="presParOf" srcId="{B0B29E50-55E2-8F4E-9CBC-D436F9A36D84}" destId="{F65EC4D5-F1B0-1540-916D-BB73766630AF}" srcOrd="0" destOrd="0" presId="urn:microsoft.com/office/officeart/2008/layout/LinedList"/>
    <dgm:cxn modelId="{D2B3F19C-5DE2-C642-819A-627A2F8C01D2}" type="presParOf" srcId="{B0B29E50-55E2-8F4E-9CBC-D436F9A36D84}" destId="{193633D3-4225-DF45-BB84-A33BB3CCCF16}" srcOrd="1" destOrd="0" presId="urn:microsoft.com/office/officeart/2008/layout/LinedList"/>
    <dgm:cxn modelId="{21E2032D-2AE7-5D49-B88C-4B11D9311C87}" type="presParOf" srcId="{1B47AE46-4B9A-4746-8EA9-656D775553F1}" destId="{3E4C1C94-8D10-F942-A7B5-95B7130EF1C8}" srcOrd="6" destOrd="0" presId="urn:microsoft.com/office/officeart/2008/layout/LinedList"/>
    <dgm:cxn modelId="{4F6371F7-965B-0545-BBB3-1D720229154B}" type="presParOf" srcId="{1B47AE46-4B9A-4746-8EA9-656D775553F1}" destId="{E6B9DDE1-BD0C-3C42-99F9-EFA1C1079AFD}" srcOrd="7" destOrd="0" presId="urn:microsoft.com/office/officeart/2008/layout/LinedList"/>
    <dgm:cxn modelId="{114205FC-F639-DB42-8C48-41E3F7735EE6}" type="presParOf" srcId="{E6B9DDE1-BD0C-3C42-99F9-EFA1C1079AFD}" destId="{BBDB7951-A4DC-B64D-927A-0986F43A48FE}" srcOrd="0" destOrd="0" presId="urn:microsoft.com/office/officeart/2008/layout/LinedList"/>
    <dgm:cxn modelId="{7C9F5C07-25EF-5542-B8D8-9348B6CE35BA}" type="presParOf" srcId="{E6B9DDE1-BD0C-3C42-99F9-EFA1C1079AFD}" destId="{0463CCCB-B119-AF46-9A15-CE45C3D032AC}" srcOrd="1" destOrd="0" presId="urn:microsoft.com/office/officeart/2008/layout/LinedList"/>
    <dgm:cxn modelId="{9B049FF4-8BC6-5542-9614-2E6F548C64A7}" type="presParOf" srcId="{1B47AE46-4B9A-4746-8EA9-656D775553F1}" destId="{736670FC-52FF-7446-A92B-27CE0CB476F8}" srcOrd="8" destOrd="0" presId="urn:microsoft.com/office/officeart/2008/layout/LinedList"/>
    <dgm:cxn modelId="{DC33F081-5896-1646-A25A-1947E15A7417}" type="presParOf" srcId="{1B47AE46-4B9A-4746-8EA9-656D775553F1}" destId="{2101B603-B00D-DD4A-8F2A-1C3DE951A15D}" srcOrd="9" destOrd="0" presId="urn:microsoft.com/office/officeart/2008/layout/LinedList"/>
    <dgm:cxn modelId="{7D5B209D-FCAA-674E-8E91-DDBC7574246B}" type="presParOf" srcId="{2101B603-B00D-DD4A-8F2A-1C3DE951A15D}" destId="{982829F6-45FF-B942-BE41-EE9EF3AF0084}" srcOrd="0" destOrd="0" presId="urn:microsoft.com/office/officeart/2008/layout/LinedList"/>
    <dgm:cxn modelId="{D56FC058-9CAF-F247-B4EB-4EC270946DBE}" type="presParOf" srcId="{2101B603-B00D-DD4A-8F2A-1C3DE951A15D}" destId="{7BFBECD8-A706-A24F-813A-53B54AAB656F}"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F756C4-6D14-43EA-AE99-FE53FE3DDDDC}"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ABAAC814-0618-40F5-AF69-6240445DB844}">
      <dgm:prSet custT="1"/>
      <dgm:spPr/>
      <dgm:t>
        <a:bodyPr/>
        <a:lstStyle/>
        <a:p>
          <a:r>
            <a:rPr lang="en-CA" sz="2400" b="0" i="0" baseline="0"/>
            <a:t>Work Experience: Accounting, General Business, Law, Marketing</a:t>
          </a:r>
        </a:p>
      </dgm:t>
    </dgm:pt>
    <dgm:pt modelId="{DD691487-94F2-4987-BFB7-F89CC1E15518}" type="parTrans" cxnId="{03F9E5AF-B782-43FC-8123-C63E6ADF69DE}">
      <dgm:prSet/>
      <dgm:spPr/>
      <dgm:t>
        <a:bodyPr/>
        <a:lstStyle/>
        <a:p>
          <a:endParaRPr lang="en-US"/>
        </a:p>
      </dgm:t>
    </dgm:pt>
    <dgm:pt modelId="{37108F86-9522-428C-AA84-ACE5E8653DEB}" type="sibTrans" cxnId="{03F9E5AF-B782-43FC-8123-C63E6ADF69DE}">
      <dgm:prSet/>
      <dgm:spPr/>
      <dgm:t>
        <a:bodyPr/>
        <a:lstStyle/>
        <a:p>
          <a:endParaRPr lang="en-US"/>
        </a:p>
      </dgm:t>
    </dgm:pt>
    <dgm:pt modelId="{730E8944-A0EB-4CDF-97DD-1A6E0FDDFC6D}">
      <dgm:prSet custT="1"/>
      <dgm:spPr/>
      <dgm:t>
        <a:bodyPr/>
        <a:lstStyle/>
        <a:p>
          <a:r>
            <a:rPr lang="en-US" sz="2400"/>
            <a:t>Athletic Leadership or Intramurals </a:t>
          </a:r>
        </a:p>
      </dgm:t>
    </dgm:pt>
    <dgm:pt modelId="{A0261D6E-6F71-4E84-8DF9-E5FA9498B870}" type="parTrans" cxnId="{0BAAE951-4ECC-4267-B0B8-A5A50F56F6CF}">
      <dgm:prSet/>
      <dgm:spPr/>
      <dgm:t>
        <a:bodyPr/>
        <a:lstStyle/>
        <a:p>
          <a:endParaRPr lang="en-US"/>
        </a:p>
      </dgm:t>
    </dgm:pt>
    <dgm:pt modelId="{833B19F6-1F1D-441B-A81D-20416FCD3B43}" type="sibTrans" cxnId="{0BAAE951-4ECC-4267-B0B8-A5A50F56F6CF}">
      <dgm:prSet/>
      <dgm:spPr/>
      <dgm:t>
        <a:bodyPr/>
        <a:lstStyle/>
        <a:p>
          <a:endParaRPr lang="en-US"/>
        </a:p>
      </dgm:t>
    </dgm:pt>
    <dgm:pt modelId="{6439EBB8-1FBB-40F7-A2AF-C09218CC3D8D}">
      <dgm:prSet custT="1"/>
      <dgm:spPr/>
      <dgm:t>
        <a:bodyPr/>
        <a:lstStyle/>
        <a:p>
          <a:r>
            <a:rPr lang="en-US" sz="2400"/>
            <a:t>Peer Tutoring (Teacher Assistant): </a:t>
          </a:r>
          <a:r>
            <a:rPr lang="en-US" sz="2400" i="1"/>
            <a:t>not available if you already took this course in Gr. 11</a:t>
          </a:r>
        </a:p>
      </dgm:t>
    </dgm:pt>
    <dgm:pt modelId="{55B9523A-5C46-4E57-AF2D-58A3865B0329}" type="parTrans" cxnId="{350CF08B-512F-4EDC-AB49-4A8AE1C0FBED}">
      <dgm:prSet/>
      <dgm:spPr/>
      <dgm:t>
        <a:bodyPr/>
        <a:lstStyle/>
        <a:p>
          <a:endParaRPr lang="en-US"/>
        </a:p>
      </dgm:t>
    </dgm:pt>
    <dgm:pt modelId="{A50656F6-31EC-4B8B-A050-48664A7A710B}" type="sibTrans" cxnId="{350CF08B-512F-4EDC-AB49-4A8AE1C0FBED}">
      <dgm:prSet/>
      <dgm:spPr/>
      <dgm:t>
        <a:bodyPr/>
        <a:lstStyle/>
        <a:p>
          <a:endParaRPr lang="en-US"/>
        </a:p>
      </dgm:t>
    </dgm:pt>
    <dgm:pt modelId="{61BFFA58-A315-0143-93C9-09ACC2F868D9}">
      <dgm:prSet custT="1"/>
      <dgm:spPr/>
      <dgm:t>
        <a:bodyPr/>
        <a:lstStyle/>
        <a:p>
          <a:r>
            <a:rPr lang="en-US" sz="1800"/>
            <a:t>Career Life Connections 12 (Connections class)</a:t>
          </a:r>
        </a:p>
        <a:p>
          <a:r>
            <a:rPr lang="en-US" sz="1800"/>
            <a:t>Continuing to work on your CAPSTONE! Required for Graduation along with your 30 hours of work/volunteer hours</a:t>
          </a:r>
        </a:p>
        <a:p>
          <a:r>
            <a:rPr lang="en-US" sz="1800"/>
            <a:t>Attend all Connections classes and Conference Days and follow timeline</a:t>
          </a:r>
        </a:p>
      </dgm:t>
    </dgm:pt>
    <dgm:pt modelId="{D8922F53-3F71-2A49-98BA-6B683CD042D3}" type="parTrans" cxnId="{D0EBA969-2107-D443-B44D-FAFBBDCCAF9F}">
      <dgm:prSet/>
      <dgm:spPr/>
      <dgm:t>
        <a:bodyPr/>
        <a:lstStyle/>
        <a:p>
          <a:endParaRPr lang="en-US"/>
        </a:p>
      </dgm:t>
    </dgm:pt>
    <dgm:pt modelId="{BF2B85F3-2AB7-4949-BEEF-6640A2BD52C9}" type="sibTrans" cxnId="{D0EBA969-2107-D443-B44D-FAFBBDCCAF9F}">
      <dgm:prSet/>
      <dgm:spPr/>
      <dgm:t>
        <a:bodyPr/>
        <a:lstStyle/>
        <a:p>
          <a:endParaRPr lang="en-US"/>
        </a:p>
      </dgm:t>
    </dgm:pt>
    <dgm:pt modelId="{60B4C2F1-0398-6A4C-920E-22876C9CB09D}" type="pres">
      <dgm:prSet presAssocID="{16F756C4-6D14-43EA-AE99-FE53FE3DDDDC}" presName="vert0" presStyleCnt="0">
        <dgm:presLayoutVars>
          <dgm:dir/>
          <dgm:animOne val="branch"/>
          <dgm:animLvl val="lvl"/>
        </dgm:presLayoutVars>
      </dgm:prSet>
      <dgm:spPr/>
    </dgm:pt>
    <dgm:pt modelId="{B48EA78F-045A-D446-9F57-A9E7162A73ED}" type="pres">
      <dgm:prSet presAssocID="{ABAAC814-0618-40F5-AF69-6240445DB844}" presName="thickLine" presStyleLbl="alignNode1" presStyleIdx="0" presStyleCnt="4"/>
      <dgm:spPr/>
    </dgm:pt>
    <dgm:pt modelId="{2FD3D49B-B025-664B-88F8-9EE944D0F4E9}" type="pres">
      <dgm:prSet presAssocID="{ABAAC814-0618-40F5-AF69-6240445DB844}" presName="horz1" presStyleCnt="0"/>
      <dgm:spPr/>
    </dgm:pt>
    <dgm:pt modelId="{A3798312-F948-6448-AA3D-A82160434B74}" type="pres">
      <dgm:prSet presAssocID="{ABAAC814-0618-40F5-AF69-6240445DB844}" presName="tx1" presStyleLbl="revTx" presStyleIdx="0" presStyleCnt="4"/>
      <dgm:spPr/>
    </dgm:pt>
    <dgm:pt modelId="{37B05864-2032-EE49-A41B-3D52F6822F67}" type="pres">
      <dgm:prSet presAssocID="{ABAAC814-0618-40F5-AF69-6240445DB844}" presName="vert1" presStyleCnt="0"/>
      <dgm:spPr/>
    </dgm:pt>
    <dgm:pt modelId="{51E5C1E3-675F-DC44-A03B-F2C5ECEF97F7}" type="pres">
      <dgm:prSet presAssocID="{730E8944-A0EB-4CDF-97DD-1A6E0FDDFC6D}" presName="thickLine" presStyleLbl="alignNode1" presStyleIdx="1" presStyleCnt="4"/>
      <dgm:spPr/>
    </dgm:pt>
    <dgm:pt modelId="{D7B01F93-9A57-8349-B5A3-3D57CB3C56C7}" type="pres">
      <dgm:prSet presAssocID="{730E8944-A0EB-4CDF-97DD-1A6E0FDDFC6D}" presName="horz1" presStyleCnt="0"/>
      <dgm:spPr/>
    </dgm:pt>
    <dgm:pt modelId="{DB2FF7E5-B501-5B4B-8C74-5E56C32EAB75}" type="pres">
      <dgm:prSet presAssocID="{730E8944-A0EB-4CDF-97DD-1A6E0FDDFC6D}" presName="tx1" presStyleLbl="revTx" presStyleIdx="1" presStyleCnt="4"/>
      <dgm:spPr/>
    </dgm:pt>
    <dgm:pt modelId="{637656EA-2F18-7C41-BC90-325775BD3477}" type="pres">
      <dgm:prSet presAssocID="{730E8944-A0EB-4CDF-97DD-1A6E0FDDFC6D}" presName="vert1" presStyleCnt="0"/>
      <dgm:spPr/>
    </dgm:pt>
    <dgm:pt modelId="{443AE870-C973-C94A-B8F8-D5F892C359EC}" type="pres">
      <dgm:prSet presAssocID="{6439EBB8-1FBB-40F7-A2AF-C09218CC3D8D}" presName="thickLine" presStyleLbl="alignNode1" presStyleIdx="2" presStyleCnt="4"/>
      <dgm:spPr/>
    </dgm:pt>
    <dgm:pt modelId="{CD1C59B2-F7CF-754D-AE4B-26D375667CD0}" type="pres">
      <dgm:prSet presAssocID="{6439EBB8-1FBB-40F7-A2AF-C09218CC3D8D}" presName="horz1" presStyleCnt="0"/>
      <dgm:spPr/>
    </dgm:pt>
    <dgm:pt modelId="{EC416771-AC2D-0B46-AAAF-446A91088BED}" type="pres">
      <dgm:prSet presAssocID="{6439EBB8-1FBB-40F7-A2AF-C09218CC3D8D}" presName="tx1" presStyleLbl="revTx" presStyleIdx="2" presStyleCnt="4"/>
      <dgm:spPr/>
    </dgm:pt>
    <dgm:pt modelId="{5E88F892-CDF7-BE48-BFE4-ADBC60A08E3E}" type="pres">
      <dgm:prSet presAssocID="{6439EBB8-1FBB-40F7-A2AF-C09218CC3D8D}" presName="vert1" presStyleCnt="0"/>
      <dgm:spPr/>
    </dgm:pt>
    <dgm:pt modelId="{A639FB8A-9A44-AC40-9F0D-C1EAB79E2445}" type="pres">
      <dgm:prSet presAssocID="{61BFFA58-A315-0143-93C9-09ACC2F868D9}" presName="thickLine" presStyleLbl="alignNode1" presStyleIdx="3" presStyleCnt="4"/>
      <dgm:spPr/>
    </dgm:pt>
    <dgm:pt modelId="{A8A50B1A-8E8A-2B42-9B20-A042D2B4FC60}" type="pres">
      <dgm:prSet presAssocID="{61BFFA58-A315-0143-93C9-09ACC2F868D9}" presName="horz1" presStyleCnt="0"/>
      <dgm:spPr/>
    </dgm:pt>
    <dgm:pt modelId="{DFA825EE-4CF2-1C48-A31E-717A170E9D2C}" type="pres">
      <dgm:prSet presAssocID="{61BFFA58-A315-0143-93C9-09ACC2F868D9}" presName="tx1" presStyleLbl="revTx" presStyleIdx="3" presStyleCnt="4" custScaleY="147099"/>
      <dgm:spPr/>
    </dgm:pt>
    <dgm:pt modelId="{B5300586-1341-8F4D-B695-798F5FDA4E85}" type="pres">
      <dgm:prSet presAssocID="{61BFFA58-A315-0143-93C9-09ACC2F868D9}" presName="vert1" presStyleCnt="0"/>
      <dgm:spPr/>
    </dgm:pt>
  </dgm:ptLst>
  <dgm:cxnLst>
    <dgm:cxn modelId="{6951EB1B-C0C9-C149-AC6E-C22D3030A0D2}" type="presOf" srcId="{16F756C4-6D14-43EA-AE99-FE53FE3DDDDC}" destId="{60B4C2F1-0398-6A4C-920E-22876C9CB09D}" srcOrd="0" destOrd="0" presId="urn:microsoft.com/office/officeart/2008/layout/LinedList"/>
    <dgm:cxn modelId="{5BC71A49-D203-984F-9D0E-9F5CA8DAB24B}" type="presOf" srcId="{730E8944-A0EB-4CDF-97DD-1A6E0FDDFC6D}" destId="{DB2FF7E5-B501-5B4B-8C74-5E56C32EAB75}" srcOrd="0" destOrd="0" presId="urn:microsoft.com/office/officeart/2008/layout/LinedList"/>
    <dgm:cxn modelId="{D0EBA969-2107-D443-B44D-FAFBBDCCAF9F}" srcId="{16F756C4-6D14-43EA-AE99-FE53FE3DDDDC}" destId="{61BFFA58-A315-0143-93C9-09ACC2F868D9}" srcOrd="3" destOrd="0" parTransId="{D8922F53-3F71-2A49-98BA-6B683CD042D3}" sibTransId="{BF2B85F3-2AB7-4949-BEEF-6640A2BD52C9}"/>
    <dgm:cxn modelId="{0BAAE951-4ECC-4267-B0B8-A5A50F56F6CF}" srcId="{16F756C4-6D14-43EA-AE99-FE53FE3DDDDC}" destId="{730E8944-A0EB-4CDF-97DD-1A6E0FDDFC6D}" srcOrd="1" destOrd="0" parTransId="{A0261D6E-6F71-4E84-8DF9-E5FA9498B870}" sibTransId="{833B19F6-1F1D-441B-A81D-20416FCD3B43}"/>
    <dgm:cxn modelId="{F38BC755-75F9-564E-90DE-924A5A6F8833}" type="presOf" srcId="{61BFFA58-A315-0143-93C9-09ACC2F868D9}" destId="{DFA825EE-4CF2-1C48-A31E-717A170E9D2C}" srcOrd="0" destOrd="0" presId="urn:microsoft.com/office/officeart/2008/layout/LinedList"/>
    <dgm:cxn modelId="{577A1887-2807-9141-A90A-9DF9C9E6FF9F}" type="presOf" srcId="{ABAAC814-0618-40F5-AF69-6240445DB844}" destId="{A3798312-F948-6448-AA3D-A82160434B74}" srcOrd="0" destOrd="0" presId="urn:microsoft.com/office/officeart/2008/layout/LinedList"/>
    <dgm:cxn modelId="{350CF08B-512F-4EDC-AB49-4A8AE1C0FBED}" srcId="{16F756C4-6D14-43EA-AE99-FE53FE3DDDDC}" destId="{6439EBB8-1FBB-40F7-A2AF-C09218CC3D8D}" srcOrd="2" destOrd="0" parTransId="{55B9523A-5C46-4E57-AF2D-58A3865B0329}" sibTransId="{A50656F6-31EC-4B8B-A050-48664A7A710B}"/>
    <dgm:cxn modelId="{03F9E5AF-B782-43FC-8123-C63E6ADF69DE}" srcId="{16F756C4-6D14-43EA-AE99-FE53FE3DDDDC}" destId="{ABAAC814-0618-40F5-AF69-6240445DB844}" srcOrd="0" destOrd="0" parTransId="{DD691487-94F2-4987-BFB7-F89CC1E15518}" sibTransId="{37108F86-9522-428C-AA84-ACE5E8653DEB}"/>
    <dgm:cxn modelId="{53A094E9-16F2-1349-AD14-E12C5EC01B3D}" type="presOf" srcId="{6439EBB8-1FBB-40F7-A2AF-C09218CC3D8D}" destId="{EC416771-AC2D-0B46-AAAF-446A91088BED}" srcOrd="0" destOrd="0" presId="urn:microsoft.com/office/officeart/2008/layout/LinedList"/>
    <dgm:cxn modelId="{EE9E8501-1CA8-C24A-A3B2-CAB4AB01EC3B}" type="presParOf" srcId="{60B4C2F1-0398-6A4C-920E-22876C9CB09D}" destId="{B48EA78F-045A-D446-9F57-A9E7162A73ED}" srcOrd="0" destOrd="0" presId="urn:microsoft.com/office/officeart/2008/layout/LinedList"/>
    <dgm:cxn modelId="{998E7ABE-E5EF-3C43-93B3-B6AD4347F154}" type="presParOf" srcId="{60B4C2F1-0398-6A4C-920E-22876C9CB09D}" destId="{2FD3D49B-B025-664B-88F8-9EE944D0F4E9}" srcOrd="1" destOrd="0" presId="urn:microsoft.com/office/officeart/2008/layout/LinedList"/>
    <dgm:cxn modelId="{F79730C0-BBE2-E241-B2D7-5F8B50573EE2}" type="presParOf" srcId="{2FD3D49B-B025-664B-88F8-9EE944D0F4E9}" destId="{A3798312-F948-6448-AA3D-A82160434B74}" srcOrd="0" destOrd="0" presId="urn:microsoft.com/office/officeart/2008/layout/LinedList"/>
    <dgm:cxn modelId="{20EA63FC-C054-B445-BCDA-F2B4B2B6EBA5}" type="presParOf" srcId="{2FD3D49B-B025-664B-88F8-9EE944D0F4E9}" destId="{37B05864-2032-EE49-A41B-3D52F6822F67}" srcOrd="1" destOrd="0" presId="urn:microsoft.com/office/officeart/2008/layout/LinedList"/>
    <dgm:cxn modelId="{EE039DB7-5851-A847-A2E6-45C7A25068A1}" type="presParOf" srcId="{60B4C2F1-0398-6A4C-920E-22876C9CB09D}" destId="{51E5C1E3-675F-DC44-A03B-F2C5ECEF97F7}" srcOrd="2" destOrd="0" presId="urn:microsoft.com/office/officeart/2008/layout/LinedList"/>
    <dgm:cxn modelId="{4B8F5C74-40F5-0445-9F24-9F2223F72DBA}" type="presParOf" srcId="{60B4C2F1-0398-6A4C-920E-22876C9CB09D}" destId="{D7B01F93-9A57-8349-B5A3-3D57CB3C56C7}" srcOrd="3" destOrd="0" presId="urn:microsoft.com/office/officeart/2008/layout/LinedList"/>
    <dgm:cxn modelId="{6BD64977-EE88-CF4B-9F04-0D6DC404767E}" type="presParOf" srcId="{D7B01F93-9A57-8349-B5A3-3D57CB3C56C7}" destId="{DB2FF7E5-B501-5B4B-8C74-5E56C32EAB75}" srcOrd="0" destOrd="0" presId="urn:microsoft.com/office/officeart/2008/layout/LinedList"/>
    <dgm:cxn modelId="{0AEDCF58-8B79-1444-ABEF-AF3F5D313A8D}" type="presParOf" srcId="{D7B01F93-9A57-8349-B5A3-3D57CB3C56C7}" destId="{637656EA-2F18-7C41-BC90-325775BD3477}" srcOrd="1" destOrd="0" presId="urn:microsoft.com/office/officeart/2008/layout/LinedList"/>
    <dgm:cxn modelId="{2210D013-AA7D-AB49-8532-985F36FA6C96}" type="presParOf" srcId="{60B4C2F1-0398-6A4C-920E-22876C9CB09D}" destId="{443AE870-C973-C94A-B8F8-D5F892C359EC}" srcOrd="4" destOrd="0" presId="urn:microsoft.com/office/officeart/2008/layout/LinedList"/>
    <dgm:cxn modelId="{430094F2-D4D1-2741-A0CF-F0A095A7045F}" type="presParOf" srcId="{60B4C2F1-0398-6A4C-920E-22876C9CB09D}" destId="{CD1C59B2-F7CF-754D-AE4B-26D375667CD0}" srcOrd="5" destOrd="0" presId="urn:microsoft.com/office/officeart/2008/layout/LinedList"/>
    <dgm:cxn modelId="{EAF5E1BE-5715-2042-86EB-B75F93EBE73E}" type="presParOf" srcId="{CD1C59B2-F7CF-754D-AE4B-26D375667CD0}" destId="{EC416771-AC2D-0B46-AAAF-446A91088BED}" srcOrd="0" destOrd="0" presId="urn:microsoft.com/office/officeart/2008/layout/LinedList"/>
    <dgm:cxn modelId="{64B28CB9-F69B-1740-B5B7-711F2CD624B2}" type="presParOf" srcId="{CD1C59B2-F7CF-754D-AE4B-26D375667CD0}" destId="{5E88F892-CDF7-BE48-BFE4-ADBC60A08E3E}" srcOrd="1" destOrd="0" presId="urn:microsoft.com/office/officeart/2008/layout/LinedList"/>
    <dgm:cxn modelId="{F53FA138-E657-6740-939A-BE2A32ADC74A}" type="presParOf" srcId="{60B4C2F1-0398-6A4C-920E-22876C9CB09D}" destId="{A639FB8A-9A44-AC40-9F0D-C1EAB79E2445}" srcOrd="6" destOrd="0" presId="urn:microsoft.com/office/officeart/2008/layout/LinedList"/>
    <dgm:cxn modelId="{B768A623-7F93-F049-8E35-DADF36378718}" type="presParOf" srcId="{60B4C2F1-0398-6A4C-920E-22876C9CB09D}" destId="{A8A50B1A-8E8A-2B42-9B20-A042D2B4FC60}" srcOrd="7" destOrd="0" presId="urn:microsoft.com/office/officeart/2008/layout/LinedList"/>
    <dgm:cxn modelId="{A9AC845D-51BF-064C-8873-5D172F38739F}" type="presParOf" srcId="{A8A50B1A-8E8A-2B42-9B20-A042D2B4FC60}" destId="{DFA825EE-4CF2-1C48-A31E-717A170E9D2C}" srcOrd="0" destOrd="0" presId="urn:microsoft.com/office/officeart/2008/layout/LinedList"/>
    <dgm:cxn modelId="{34A4DA56-3E16-3146-9BE4-D0093C768545}" type="presParOf" srcId="{A8A50B1A-8E8A-2B42-9B20-A042D2B4FC60}" destId="{B5300586-1341-8F4D-B695-798F5FDA4E85}"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2993A1-5B5F-4844-BAF7-FAB168EC878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2161459-B385-4AFD-AF2B-B268D9FC0989}">
      <dgm:prSet custT="1"/>
      <dgm:spPr/>
      <dgm:t>
        <a:bodyPr/>
        <a:lstStyle/>
        <a:p>
          <a:pPr>
            <a:lnSpc>
              <a:spcPct val="100000"/>
            </a:lnSpc>
          </a:pPr>
          <a:r>
            <a:rPr lang="en-US" sz="1800" dirty="0">
              <a:latin typeface="Avenir Book" panose="02000503020000020003" pitchFamily="2" charset="0"/>
            </a:rPr>
            <a:t>Choose your courses and enter them on </a:t>
          </a:r>
          <a:r>
            <a:rPr lang="en-US" sz="1800" dirty="0" err="1">
              <a:latin typeface="Avenir Book" panose="02000503020000020003" pitchFamily="2" charset="0"/>
            </a:rPr>
            <a:t>MyEdBC</a:t>
          </a:r>
          <a:r>
            <a:rPr lang="en-US" sz="1800" dirty="0">
              <a:latin typeface="Avenir Book" panose="02000503020000020003" pitchFamily="2" charset="0"/>
            </a:rPr>
            <a:t> by February 17</a:t>
          </a:r>
        </a:p>
      </dgm:t>
    </dgm:pt>
    <dgm:pt modelId="{C9B84B6E-CE16-4927-999C-CE5105A931F6}" type="parTrans" cxnId="{6EB38BC8-06FB-4917-8B99-3C44FEAA1165}">
      <dgm:prSet/>
      <dgm:spPr/>
      <dgm:t>
        <a:bodyPr/>
        <a:lstStyle/>
        <a:p>
          <a:endParaRPr lang="en-US"/>
        </a:p>
      </dgm:t>
    </dgm:pt>
    <dgm:pt modelId="{D2EE63C8-4E88-4F8C-91FB-5335A7A4AC3C}" type="sibTrans" cxnId="{6EB38BC8-06FB-4917-8B99-3C44FEAA1165}">
      <dgm:prSet/>
      <dgm:spPr/>
      <dgm:t>
        <a:bodyPr/>
        <a:lstStyle/>
        <a:p>
          <a:pPr>
            <a:lnSpc>
              <a:spcPct val="100000"/>
            </a:lnSpc>
          </a:pPr>
          <a:endParaRPr lang="en-US"/>
        </a:p>
      </dgm:t>
    </dgm:pt>
    <dgm:pt modelId="{4AE92F2F-81D7-443A-A98D-8D39A0B78463}">
      <dgm:prSet custT="1"/>
      <dgm:spPr/>
      <dgm:t>
        <a:bodyPr/>
        <a:lstStyle/>
        <a:p>
          <a:pPr>
            <a:lnSpc>
              <a:spcPct val="100000"/>
            </a:lnSpc>
          </a:pPr>
          <a:r>
            <a:rPr lang="en-US" sz="1800">
              <a:latin typeface="Avenir Book" panose="02000503020000020003" pitchFamily="2" charset="0"/>
            </a:rPr>
            <a:t>It is important that you choose your courses carefully</a:t>
          </a:r>
        </a:p>
      </dgm:t>
    </dgm:pt>
    <dgm:pt modelId="{1725FC80-3989-41E6-9FA2-6C369738CF8C}" type="parTrans" cxnId="{DFC43CF3-D573-46AE-A81C-89237D7972F2}">
      <dgm:prSet/>
      <dgm:spPr/>
      <dgm:t>
        <a:bodyPr/>
        <a:lstStyle/>
        <a:p>
          <a:endParaRPr lang="en-US"/>
        </a:p>
      </dgm:t>
    </dgm:pt>
    <dgm:pt modelId="{8B8BF0C3-E9A1-4EEA-BC5F-B8344AFDFE07}" type="sibTrans" cxnId="{DFC43CF3-D573-46AE-A81C-89237D7972F2}">
      <dgm:prSet/>
      <dgm:spPr/>
      <dgm:t>
        <a:bodyPr/>
        <a:lstStyle/>
        <a:p>
          <a:pPr>
            <a:lnSpc>
              <a:spcPct val="100000"/>
            </a:lnSpc>
          </a:pPr>
          <a:endParaRPr lang="en-US"/>
        </a:p>
      </dgm:t>
    </dgm:pt>
    <dgm:pt modelId="{ED7F725F-DA62-4DEB-A416-9ABDA08235DE}">
      <dgm:prSet custT="1"/>
      <dgm:spPr/>
      <dgm:t>
        <a:bodyPr/>
        <a:lstStyle/>
        <a:p>
          <a:pPr>
            <a:lnSpc>
              <a:spcPct val="100000"/>
            </a:lnSpc>
          </a:pPr>
          <a:r>
            <a:rPr lang="en-US" sz="1800">
              <a:latin typeface="Avenir Book" panose="02000503020000020003" pitchFamily="2" charset="0"/>
            </a:rPr>
            <a:t>Course Requests Verification: if you change your mind, you can request changes April 1-7</a:t>
          </a:r>
        </a:p>
      </dgm:t>
    </dgm:pt>
    <dgm:pt modelId="{DE5491B6-D4A3-4496-B53A-631E80079E10}" type="parTrans" cxnId="{B1154D4B-76FB-4B63-BD83-940253B4BEBE}">
      <dgm:prSet/>
      <dgm:spPr/>
      <dgm:t>
        <a:bodyPr/>
        <a:lstStyle/>
        <a:p>
          <a:endParaRPr lang="en-US"/>
        </a:p>
      </dgm:t>
    </dgm:pt>
    <dgm:pt modelId="{398AF0A4-FBFC-4449-BB7D-ECC1DF0B8BD0}" type="sibTrans" cxnId="{B1154D4B-76FB-4B63-BD83-940253B4BEBE}">
      <dgm:prSet/>
      <dgm:spPr/>
      <dgm:t>
        <a:bodyPr/>
        <a:lstStyle/>
        <a:p>
          <a:pPr>
            <a:lnSpc>
              <a:spcPct val="100000"/>
            </a:lnSpc>
          </a:pPr>
          <a:endParaRPr lang="en-US"/>
        </a:p>
      </dgm:t>
    </dgm:pt>
    <dgm:pt modelId="{ADD372D1-9D3A-4C07-A16B-589246C13A19}">
      <dgm:prSet custT="1"/>
      <dgm:spPr/>
      <dgm:t>
        <a:bodyPr/>
        <a:lstStyle/>
        <a:p>
          <a:pPr>
            <a:lnSpc>
              <a:spcPct val="100000"/>
            </a:lnSpc>
          </a:pPr>
          <a:r>
            <a:rPr lang="en-US" sz="1800">
              <a:latin typeface="Avenir Book" panose="02000503020000020003" pitchFamily="2" charset="0"/>
            </a:rPr>
            <a:t>Only students with incomplete timetables or legitimate course errors will be allowed course corrections in September</a:t>
          </a:r>
        </a:p>
      </dgm:t>
    </dgm:pt>
    <dgm:pt modelId="{B96C5AFC-4F33-4B3C-8874-2E0689B28918}" type="parTrans" cxnId="{05197A2D-C00E-4A36-97B9-92AAA4520700}">
      <dgm:prSet/>
      <dgm:spPr/>
      <dgm:t>
        <a:bodyPr/>
        <a:lstStyle/>
        <a:p>
          <a:endParaRPr lang="en-US"/>
        </a:p>
      </dgm:t>
    </dgm:pt>
    <dgm:pt modelId="{3732AA67-10C8-4F36-BCFE-9FC288CAFBB6}" type="sibTrans" cxnId="{05197A2D-C00E-4A36-97B9-92AAA4520700}">
      <dgm:prSet/>
      <dgm:spPr/>
      <dgm:t>
        <a:bodyPr/>
        <a:lstStyle/>
        <a:p>
          <a:endParaRPr lang="en-US"/>
        </a:p>
      </dgm:t>
    </dgm:pt>
    <dgm:pt modelId="{D65BA52E-A85E-4AC1-B663-1A22C6FCDFD5}" type="pres">
      <dgm:prSet presAssocID="{C72993A1-5B5F-4844-BAF7-FAB168EC878D}" presName="root" presStyleCnt="0">
        <dgm:presLayoutVars>
          <dgm:dir/>
          <dgm:resizeHandles val="exact"/>
        </dgm:presLayoutVars>
      </dgm:prSet>
      <dgm:spPr/>
    </dgm:pt>
    <dgm:pt modelId="{BC78382E-C5E2-49D7-9043-E600FA0904D6}" type="pres">
      <dgm:prSet presAssocID="{C72993A1-5B5F-4844-BAF7-FAB168EC878D}" presName="container" presStyleCnt="0">
        <dgm:presLayoutVars>
          <dgm:dir/>
          <dgm:resizeHandles val="exact"/>
        </dgm:presLayoutVars>
      </dgm:prSet>
      <dgm:spPr/>
    </dgm:pt>
    <dgm:pt modelId="{E0649CDD-F2F2-497C-B61C-739A90843178}" type="pres">
      <dgm:prSet presAssocID="{62161459-B385-4AFD-AF2B-B268D9FC0989}" presName="compNode" presStyleCnt="0"/>
      <dgm:spPr/>
    </dgm:pt>
    <dgm:pt modelId="{A9EC9ADB-66EA-4F58-A74F-BA4177DA76D0}" type="pres">
      <dgm:prSet presAssocID="{62161459-B385-4AFD-AF2B-B268D9FC0989}" presName="iconBgRect" presStyleLbl="bgShp" presStyleIdx="0" presStyleCnt="4"/>
      <dgm:spPr/>
    </dgm:pt>
    <dgm:pt modelId="{698E9312-A8FA-40BC-98FA-842985DCAAF9}" type="pres">
      <dgm:prSet presAssocID="{62161459-B385-4AFD-AF2B-B268D9FC098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a:ext>
      </dgm:extLst>
    </dgm:pt>
    <dgm:pt modelId="{231B1352-87D1-4D1A-BC20-E2DF37D56506}" type="pres">
      <dgm:prSet presAssocID="{62161459-B385-4AFD-AF2B-B268D9FC0989}" presName="spaceRect" presStyleCnt="0"/>
      <dgm:spPr/>
    </dgm:pt>
    <dgm:pt modelId="{BA030300-BEC1-49E8-B3C3-67A4C7FCB130}" type="pres">
      <dgm:prSet presAssocID="{62161459-B385-4AFD-AF2B-B268D9FC0989}" presName="textRect" presStyleLbl="revTx" presStyleIdx="0" presStyleCnt="4">
        <dgm:presLayoutVars>
          <dgm:chMax val="1"/>
          <dgm:chPref val="1"/>
        </dgm:presLayoutVars>
      </dgm:prSet>
      <dgm:spPr/>
    </dgm:pt>
    <dgm:pt modelId="{5C858D7C-9B0F-4493-A2BF-CF6F38CC019A}" type="pres">
      <dgm:prSet presAssocID="{D2EE63C8-4E88-4F8C-91FB-5335A7A4AC3C}" presName="sibTrans" presStyleLbl="sibTrans2D1" presStyleIdx="0" presStyleCnt="0"/>
      <dgm:spPr/>
    </dgm:pt>
    <dgm:pt modelId="{32F05184-5289-47DB-AB76-07DC63A110D0}" type="pres">
      <dgm:prSet presAssocID="{4AE92F2F-81D7-443A-A98D-8D39A0B78463}" presName="compNode" presStyleCnt="0"/>
      <dgm:spPr/>
    </dgm:pt>
    <dgm:pt modelId="{4A75BC88-712A-4F4C-B36F-A931DA243A64}" type="pres">
      <dgm:prSet presAssocID="{4AE92F2F-81D7-443A-A98D-8D39A0B78463}" presName="iconBgRect" presStyleLbl="bgShp" presStyleIdx="1" presStyleCnt="4"/>
      <dgm:spPr/>
    </dgm:pt>
    <dgm:pt modelId="{9D03EAFC-AED5-4808-8A77-96CFC0BE68D5}" type="pres">
      <dgm:prSet presAssocID="{4AE92F2F-81D7-443A-A98D-8D39A0B7846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DE1A0998-E202-4136-803C-137642789E31}" type="pres">
      <dgm:prSet presAssocID="{4AE92F2F-81D7-443A-A98D-8D39A0B78463}" presName="spaceRect" presStyleCnt="0"/>
      <dgm:spPr/>
    </dgm:pt>
    <dgm:pt modelId="{442856C8-7173-4CBC-A26D-D254A19A6F54}" type="pres">
      <dgm:prSet presAssocID="{4AE92F2F-81D7-443A-A98D-8D39A0B78463}" presName="textRect" presStyleLbl="revTx" presStyleIdx="1" presStyleCnt="4">
        <dgm:presLayoutVars>
          <dgm:chMax val="1"/>
          <dgm:chPref val="1"/>
        </dgm:presLayoutVars>
      </dgm:prSet>
      <dgm:spPr/>
    </dgm:pt>
    <dgm:pt modelId="{D22B7709-0927-4172-9E37-0DEC53ACF11A}" type="pres">
      <dgm:prSet presAssocID="{8B8BF0C3-E9A1-4EEA-BC5F-B8344AFDFE07}" presName="sibTrans" presStyleLbl="sibTrans2D1" presStyleIdx="0" presStyleCnt="0"/>
      <dgm:spPr/>
    </dgm:pt>
    <dgm:pt modelId="{CA1E9275-352D-474A-8149-E562F6D410B6}" type="pres">
      <dgm:prSet presAssocID="{ED7F725F-DA62-4DEB-A416-9ABDA08235DE}" presName="compNode" presStyleCnt="0"/>
      <dgm:spPr/>
    </dgm:pt>
    <dgm:pt modelId="{DEEFAB60-3930-4865-841E-0D547AEE69A5}" type="pres">
      <dgm:prSet presAssocID="{ED7F725F-DA62-4DEB-A416-9ABDA08235DE}" presName="iconBgRect" presStyleLbl="bgShp" presStyleIdx="2" presStyleCnt="4"/>
      <dgm:spPr/>
    </dgm:pt>
    <dgm:pt modelId="{774CE492-C447-4529-A3A3-D84544B8C0FD}" type="pres">
      <dgm:prSet presAssocID="{ED7F725F-DA62-4DEB-A416-9ABDA08235D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hoolhouse"/>
        </a:ext>
      </dgm:extLst>
    </dgm:pt>
    <dgm:pt modelId="{BCF4ED3D-22FA-4805-BEDD-1CFD5DD91608}" type="pres">
      <dgm:prSet presAssocID="{ED7F725F-DA62-4DEB-A416-9ABDA08235DE}" presName="spaceRect" presStyleCnt="0"/>
      <dgm:spPr/>
    </dgm:pt>
    <dgm:pt modelId="{3EDA7878-504C-4672-8002-2FFD31991557}" type="pres">
      <dgm:prSet presAssocID="{ED7F725F-DA62-4DEB-A416-9ABDA08235DE}" presName="textRect" presStyleLbl="revTx" presStyleIdx="2" presStyleCnt="4">
        <dgm:presLayoutVars>
          <dgm:chMax val="1"/>
          <dgm:chPref val="1"/>
        </dgm:presLayoutVars>
      </dgm:prSet>
      <dgm:spPr/>
    </dgm:pt>
    <dgm:pt modelId="{8AA8703F-1872-4914-A1CA-CF683FA31C41}" type="pres">
      <dgm:prSet presAssocID="{398AF0A4-FBFC-4449-BB7D-ECC1DF0B8BD0}" presName="sibTrans" presStyleLbl="sibTrans2D1" presStyleIdx="0" presStyleCnt="0"/>
      <dgm:spPr/>
    </dgm:pt>
    <dgm:pt modelId="{6EB798C9-69A0-4E63-9EF4-C2E925CDEA3C}" type="pres">
      <dgm:prSet presAssocID="{ADD372D1-9D3A-4C07-A16B-589246C13A19}" presName="compNode" presStyleCnt="0"/>
      <dgm:spPr/>
    </dgm:pt>
    <dgm:pt modelId="{6846E36C-C2F7-4554-96DD-6E5DEA828180}" type="pres">
      <dgm:prSet presAssocID="{ADD372D1-9D3A-4C07-A16B-589246C13A19}" presName="iconBgRect" presStyleLbl="bgShp" presStyleIdx="3" presStyleCnt="4"/>
      <dgm:spPr/>
    </dgm:pt>
    <dgm:pt modelId="{C2886F2D-9BA7-444A-A5C5-F178D02E0079}" type="pres">
      <dgm:prSet presAssocID="{ADD372D1-9D3A-4C07-A16B-589246C13A1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assroom"/>
        </a:ext>
      </dgm:extLst>
    </dgm:pt>
    <dgm:pt modelId="{EA7FD9B0-9A81-4FD8-8FB9-CE0F27F0F608}" type="pres">
      <dgm:prSet presAssocID="{ADD372D1-9D3A-4C07-A16B-589246C13A19}" presName="spaceRect" presStyleCnt="0"/>
      <dgm:spPr/>
    </dgm:pt>
    <dgm:pt modelId="{AD798DD8-4887-45F7-BFAF-813CAE552BA2}" type="pres">
      <dgm:prSet presAssocID="{ADD372D1-9D3A-4C07-A16B-589246C13A19}" presName="textRect" presStyleLbl="revTx" presStyleIdx="3" presStyleCnt="4">
        <dgm:presLayoutVars>
          <dgm:chMax val="1"/>
          <dgm:chPref val="1"/>
        </dgm:presLayoutVars>
      </dgm:prSet>
      <dgm:spPr/>
    </dgm:pt>
  </dgm:ptLst>
  <dgm:cxnLst>
    <dgm:cxn modelId="{530BC302-DD2A-43B7-ACF7-57A4C92CECBD}" type="presOf" srcId="{62161459-B385-4AFD-AF2B-B268D9FC0989}" destId="{BA030300-BEC1-49E8-B3C3-67A4C7FCB130}" srcOrd="0" destOrd="0" presId="urn:microsoft.com/office/officeart/2018/2/layout/IconCircleList"/>
    <dgm:cxn modelId="{05197A2D-C00E-4A36-97B9-92AAA4520700}" srcId="{C72993A1-5B5F-4844-BAF7-FAB168EC878D}" destId="{ADD372D1-9D3A-4C07-A16B-589246C13A19}" srcOrd="3" destOrd="0" parTransId="{B96C5AFC-4F33-4B3C-8874-2E0689B28918}" sibTransId="{3732AA67-10C8-4F36-BCFE-9FC288CAFBB6}"/>
    <dgm:cxn modelId="{A6B7C131-BA14-4A3E-B4ED-18F184A58A99}" type="presOf" srcId="{ED7F725F-DA62-4DEB-A416-9ABDA08235DE}" destId="{3EDA7878-504C-4672-8002-2FFD31991557}" srcOrd="0" destOrd="0" presId="urn:microsoft.com/office/officeart/2018/2/layout/IconCircleList"/>
    <dgm:cxn modelId="{04AA0837-A21D-4072-9FF2-452E8AEC4BBA}" type="presOf" srcId="{8B8BF0C3-E9A1-4EEA-BC5F-B8344AFDFE07}" destId="{D22B7709-0927-4172-9E37-0DEC53ACF11A}" srcOrd="0" destOrd="0" presId="urn:microsoft.com/office/officeart/2018/2/layout/IconCircleList"/>
    <dgm:cxn modelId="{618D155C-966F-41B3-8EEB-F2FA2935BD69}" type="presOf" srcId="{D2EE63C8-4E88-4F8C-91FB-5335A7A4AC3C}" destId="{5C858D7C-9B0F-4493-A2BF-CF6F38CC019A}" srcOrd="0" destOrd="0" presId="urn:microsoft.com/office/officeart/2018/2/layout/IconCircleList"/>
    <dgm:cxn modelId="{7CD6B148-C6E2-4BFF-B82B-9053224A1B79}" type="presOf" srcId="{4AE92F2F-81D7-443A-A98D-8D39A0B78463}" destId="{442856C8-7173-4CBC-A26D-D254A19A6F54}" srcOrd="0" destOrd="0" presId="urn:microsoft.com/office/officeart/2018/2/layout/IconCircleList"/>
    <dgm:cxn modelId="{B1154D4B-76FB-4B63-BD83-940253B4BEBE}" srcId="{C72993A1-5B5F-4844-BAF7-FAB168EC878D}" destId="{ED7F725F-DA62-4DEB-A416-9ABDA08235DE}" srcOrd="2" destOrd="0" parTransId="{DE5491B6-D4A3-4496-B53A-631E80079E10}" sibTransId="{398AF0A4-FBFC-4449-BB7D-ECC1DF0B8BD0}"/>
    <dgm:cxn modelId="{A197D884-7704-4DD4-B99E-CF0DE00F7B2E}" type="presOf" srcId="{398AF0A4-FBFC-4449-BB7D-ECC1DF0B8BD0}" destId="{8AA8703F-1872-4914-A1CA-CF683FA31C41}" srcOrd="0" destOrd="0" presId="urn:microsoft.com/office/officeart/2018/2/layout/IconCircleList"/>
    <dgm:cxn modelId="{00968B85-D7D2-4526-AEF5-2CF27CD72945}" type="presOf" srcId="{C72993A1-5B5F-4844-BAF7-FAB168EC878D}" destId="{D65BA52E-A85E-4AC1-B663-1A22C6FCDFD5}" srcOrd="0" destOrd="0" presId="urn:microsoft.com/office/officeart/2018/2/layout/IconCircleList"/>
    <dgm:cxn modelId="{6EB38BC8-06FB-4917-8B99-3C44FEAA1165}" srcId="{C72993A1-5B5F-4844-BAF7-FAB168EC878D}" destId="{62161459-B385-4AFD-AF2B-B268D9FC0989}" srcOrd="0" destOrd="0" parTransId="{C9B84B6E-CE16-4927-999C-CE5105A931F6}" sibTransId="{D2EE63C8-4E88-4F8C-91FB-5335A7A4AC3C}"/>
    <dgm:cxn modelId="{DFC43CF3-D573-46AE-A81C-89237D7972F2}" srcId="{C72993A1-5B5F-4844-BAF7-FAB168EC878D}" destId="{4AE92F2F-81D7-443A-A98D-8D39A0B78463}" srcOrd="1" destOrd="0" parTransId="{1725FC80-3989-41E6-9FA2-6C369738CF8C}" sibTransId="{8B8BF0C3-E9A1-4EEA-BC5F-B8344AFDFE07}"/>
    <dgm:cxn modelId="{2931B5F7-4ACB-46DF-9E56-C344F49CC33D}" type="presOf" srcId="{ADD372D1-9D3A-4C07-A16B-589246C13A19}" destId="{AD798DD8-4887-45F7-BFAF-813CAE552BA2}" srcOrd="0" destOrd="0" presId="urn:microsoft.com/office/officeart/2018/2/layout/IconCircleList"/>
    <dgm:cxn modelId="{DE7D9B06-664D-4EFC-A7FC-C3D97BF66485}" type="presParOf" srcId="{D65BA52E-A85E-4AC1-B663-1A22C6FCDFD5}" destId="{BC78382E-C5E2-49D7-9043-E600FA0904D6}" srcOrd="0" destOrd="0" presId="urn:microsoft.com/office/officeart/2018/2/layout/IconCircleList"/>
    <dgm:cxn modelId="{94D66C98-5854-40D1-B869-22CE60B78625}" type="presParOf" srcId="{BC78382E-C5E2-49D7-9043-E600FA0904D6}" destId="{E0649CDD-F2F2-497C-B61C-739A90843178}" srcOrd="0" destOrd="0" presId="urn:microsoft.com/office/officeart/2018/2/layout/IconCircleList"/>
    <dgm:cxn modelId="{35366006-5B0B-4608-90A7-79B6FCD39473}" type="presParOf" srcId="{E0649CDD-F2F2-497C-B61C-739A90843178}" destId="{A9EC9ADB-66EA-4F58-A74F-BA4177DA76D0}" srcOrd="0" destOrd="0" presId="urn:microsoft.com/office/officeart/2018/2/layout/IconCircleList"/>
    <dgm:cxn modelId="{462E91DC-AE99-44F2-9A39-C8A5CF0F56D6}" type="presParOf" srcId="{E0649CDD-F2F2-497C-B61C-739A90843178}" destId="{698E9312-A8FA-40BC-98FA-842985DCAAF9}" srcOrd="1" destOrd="0" presId="urn:microsoft.com/office/officeart/2018/2/layout/IconCircleList"/>
    <dgm:cxn modelId="{C62788F8-B7AD-4643-8B4F-2DBE3D7B1D9F}" type="presParOf" srcId="{E0649CDD-F2F2-497C-B61C-739A90843178}" destId="{231B1352-87D1-4D1A-BC20-E2DF37D56506}" srcOrd="2" destOrd="0" presId="urn:microsoft.com/office/officeart/2018/2/layout/IconCircleList"/>
    <dgm:cxn modelId="{25D6B44B-F6FF-4128-97D6-F52D9202F27C}" type="presParOf" srcId="{E0649CDD-F2F2-497C-B61C-739A90843178}" destId="{BA030300-BEC1-49E8-B3C3-67A4C7FCB130}" srcOrd="3" destOrd="0" presId="urn:microsoft.com/office/officeart/2018/2/layout/IconCircleList"/>
    <dgm:cxn modelId="{258AA8D0-8A01-45B4-94C1-18100AC61696}" type="presParOf" srcId="{BC78382E-C5E2-49D7-9043-E600FA0904D6}" destId="{5C858D7C-9B0F-4493-A2BF-CF6F38CC019A}" srcOrd="1" destOrd="0" presId="urn:microsoft.com/office/officeart/2018/2/layout/IconCircleList"/>
    <dgm:cxn modelId="{8535FB8F-A902-4FE2-A836-65E9F1D8EE69}" type="presParOf" srcId="{BC78382E-C5E2-49D7-9043-E600FA0904D6}" destId="{32F05184-5289-47DB-AB76-07DC63A110D0}" srcOrd="2" destOrd="0" presId="urn:microsoft.com/office/officeart/2018/2/layout/IconCircleList"/>
    <dgm:cxn modelId="{2255ECF8-6D2E-4453-B839-48E54DD6A14B}" type="presParOf" srcId="{32F05184-5289-47DB-AB76-07DC63A110D0}" destId="{4A75BC88-712A-4F4C-B36F-A931DA243A64}" srcOrd="0" destOrd="0" presId="urn:microsoft.com/office/officeart/2018/2/layout/IconCircleList"/>
    <dgm:cxn modelId="{4D495DF8-DF19-44E9-BDB4-3E5C3E95993F}" type="presParOf" srcId="{32F05184-5289-47DB-AB76-07DC63A110D0}" destId="{9D03EAFC-AED5-4808-8A77-96CFC0BE68D5}" srcOrd="1" destOrd="0" presId="urn:microsoft.com/office/officeart/2018/2/layout/IconCircleList"/>
    <dgm:cxn modelId="{6EBFCF75-031C-4109-8682-8226C6FB6DF4}" type="presParOf" srcId="{32F05184-5289-47DB-AB76-07DC63A110D0}" destId="{DE1A0998-E202-4136-803C-137642789E31}" srcOrd="2" destOrd="0" presId="urn:microsoft.com/office/officeart/2018/2/layout/IconCircleList"/>
    <dgm:cxn modelId="{68995EFB-7ADF-4FDF-9132-DC1CA807BB2A}" type="presParOf" srcId="{32F05184-5289-47DB-AB76-07DC63A110D0}" destId="{442856C8-7173-4CBC-A26D-D254A19A6F54}" srcOrd="3" destOrd="0" presId="urn:microsoft.com/office/officeart/2018/2/layout/IconCircleList"/>
    <dgm:cxn modelId="{8853A0EA-E154-4783-A73C-42462602A965}" type="presParOf" srcId="{BC78382E-C5E2-49D7-9043-E600FA0904D6}" destId="{D22B7709-0927-4172-9E37-0DEC53ACF11A}" srcOrd="3" destOrd="0" presId="urn:microsoft.com/office/officeart/2018/2/layout/IconCircleList"/>
    <dgm:cxn modelId="{13707B44-622E-4B89-A691-74BE6F601DDE}" type="presParOf" srcId="{BC78382E-C5E2-49D7-9043-E600FA0904D6}" destId="{CA1E9275-352D-474A-8149-E562F6D410B6}" srcOrd="4" destOrd="0" presId="urn:microsoft.com/office/officeart/2018/2/layout/IconCircleList"/>
    <dgm:cxn modelId="{57B1E86C-91EE-4E43-8C4D-2D778C37521B}" type="presParOf" srcId="{CA1E9275-352D-474A-8149-E562F6D410B6}" destId="{DEEFAB60-3930-4865-841E-0D547AEE69A5}" srcOrd="0" destOrd="0" presId="urn:microsoft.com/office/officeart/2018/2/layout/IconCircleList"/>
    <dgm:cxn modelId="{04E9E676-47D5-4686-9874-AAED77C9037F}" type="presParOf" srcId="{CA1E9275-352D-474A-8149-E562F6D410B6}" destId="{774CE492-C447-4529-A3A3-D84544B8C0FD}" srcOrd="1" destOrd="0" presId="urn:microsoft.com/office/officeart/2018/2/layout/IconCircleList"/>
    <dgm:cxn modelId="{7BCF0A70-A112-493C-9170-ED508B0FC4FA}" type="presParOf" srcId="{CA1E9275-352D-474A-8149-E562F6D410B6}" destId="{BCF4ED3D-22FA-4805-BEDD-1CFD5DD91608}" srcOrd="2" destOrd="0" presId="urn:microsoft.com/office/officeart/2018/2/layout/IconCircleList"/>
    <dgm:cxn modelId="{CE18F352-D05C-4DFD-AED2-523ED23E59B5}" type="presParOf" srcId="{CA1E9275-352D-474A-8149-E562F6D410B6}" destId="{3EDA7878-504C-4672-8002-2FFD31991557}" srcOrd="3" destOrd="0" presId="urn:microsoft.com/office/officeart/2018/2/layout/IconCircleList"/>
    <dgm:cxn modelId="{25452942-D581-4E29-8155-2226AA8CD829}" type="presParOf" srcId="{BC78382E-C5E2-49D7-9043-E600FA0904D6}" destId="{8AA8703F-1872-4914-A1CA-CF683FA31C41}" srcOrd="5" destOrd="0" presId="urn:microsoft.com/office/officeart/2018/2/layout/IconCircleList"/>
    <dgm:cxn modelId="{A0DF8B08-620D-451C-9096-89E06671CB2A}" type="presParOf" srcId="{BC78382E-C5E2-49D7-9043-E600FA0904D6}" destId="{6EB798C9-69A0-4E63-9EF4-C2E925CDEA3C}" srcOrd="6" destOrd="0" presId="urn:microsoft.com/office/officeart/2018/2/layout/IconCircleList"/>
    <dgm:cxn modelId="{928A4538-A177-470C-AA48-392B1E4C51B2}" type="presParOf" srcId="{6EB798C9-69A0-4E63-9EF4-C2E925CDEA3C}" destId="{6846E36C-C2F7-4554-96DD-6E5DEA828180}" srcOrd="0" destOrd="0" presId="urn:microsoft.com/office/officeart/2018/2/layout/IconCircleList"/>
    <dgm:cxn modelId="{3CEFE5FA-1809-489D-9BC7-40B5F9FC80FA}" type="presParOf" srcId="{6EB798C9-69A0-4E63-9EF4-C2E925CDEA3C}" destId="{C2886F2D-9BA7-444A-A5C5-F178D02E0079}" srcOrd="1" destOrd="0" presId="urn:microsoft.com/office/officeart/2018/2/layout/IconCircleList"/>
    <dgm:cxn modelId="{4E5DD7A8-C8B2-492B-8F1B-7D73D56EC2D0}" type="presParOf" srcId="{6EB798C9-69A0-4E63-9EF4-C2E925CDEA3C}" destId="{EA7FD9B0-9A81-4FD8-8FB9-CE0F27F0F608}" srcOrd="2" destOrd="0" presId="urn:microsoft.com/office/officeart/2018/2/layout/IconCircleList"/>
    <dgm:cxn modelId="{35AFF83E-53EC-4051-B3AF-3EF00924B992}" type="presParOf" srcId="{6EB798C9-69A0-4E63-9EF4-C2E925CDEA3C}" destId="{AD798DD8-4887-45F7-BFAF-813CAE552BA2}" srcOrd="3" destOrd="0" presId="urn:microsoft.com/office/officeart/2018/2/layout/IconCircl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0AB0A2-F844-4BFC-B13D-D6B4E6067038}"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EE89DDC8-FBD7-450A-8E51-44A9328183CE}">
      <dgm:prSet custT="1"/>
      <dgm:spPr/>
      <dgm:t>
        <a:bodyPr/>
        <a:lstStyle/>
        <a:p>
          <a:pPr>
            <a:lnSpc>
              <a:spcPct val="100000"/>
            </a:lnSpc>
            <a:defRPr cap="all"/>
          </a:pPr>
          <a:r>
            <a:rPr lang="en-US" sz="1400" b="1">
              <a:latin typeface="Avenir Book" panose="02000503020000020003" pitchFamily="2" charset="0"/>
            </a:rPr>
            <a:t>What am I involved in outside of school?</a:t>
          </a:r>
          <a:endParaRPr lang="en-US" sz="1400">
            <a:latin typeface="Avenir Book" panose="02000503020000020003" pitchFamily="2" charset="0"/>
          </a:endParaRPr>
        </a:p>
      </dgm:t>
    </dgm:pt>
    <dgm:pt modelId="{106A9F71-51AB-4440-B054-1B26E64E6A54}" type="parTrans" cxnId="{FBE06AB7-2225-439E-B701-9FADC3DA9369}">
      <dgm:prSet/>
      <dgm:spPr/>
      <dgm:t>
        <a:bodyPr/>
        <a:lstStyle/>
        <a:p>
          <a:endParaRPr lang="en-US"/>
        </a:p>
      </dgm:t>
    </dgm:pt>
    <dgm:pt modelId="{D3E4DD09-ED5A-4154-BC54-B0B2AD31E7D3}" type="sibTrans" cxnId="{FBE06AB7-2225-439E-B701-9FADC3DA9369}">
      <dgm:prSet/>
      <dgm:spPr/>
      <dgm:t>
        <a:bodyPr/>
        <a:lstStyle/>
        <a:p>
          <a:endParaRPr lang="en-US"/>
        </a:p>
      </dgm:t>
    </dgm:pt>
    <dgm:pt modelId="{FA60F311-018E-4D56-9467-91173A124F74}">
      <dgm:prSet custT="1"/>
      <dgm:spPr/>
      <dgm:t>
        <a:bodyPr/>
        <a:lstStyle/>
        <a:p>
          <a:pPr>
            <a:lnSpc>
              <a:spcPct val="100000"/>
            </a:lnSpc>
            <a:defRPr cap="all"/>
          </a:pPr>
          <a:r>
            <a:rPr lang="en-US" sz="1400" b="1">
              <a:latin typeface="Avenir Book" panose="02000503020000020003" pitchFamily="2" charset="0"/>
            </a:rPr>
            <a:t>Do I need to add or subtract from my schedule to be successful in my Grade 12 year?</a:t>
          </a:r>
          <a:endParaRPr lang="en-US" sz="1400">
            <a:latin typeface="Avenir Book" panose="02000503020000020003" pitchFamily="2" charset="0"/>
          </a:endParaRPr>
        </a:p>
      </dgm:t>
    </dgm:pt>
    <dgm:pt modelId="{4361523C-7760-4497-8F60-5156E2D22204}" type="parTrans" cxnId="{661F5508-A10A-464C-ACCF-6AB723C69C25}">
      <dgm:prSet/>
      <dgm:spPr/>
      <dgm:t>
        <a:bodyPr/>
        <a:lstStyle/>
        <a:p>
          <a:endParaRPr lang="en-US"/>
        </a:p>
      </dgm:t>
    </dgm:pt>
    <dgm:pt modelId="{67C7F6E4-EC7E-4E56-83C0-878A0B5D3B9E}" type="sibTrans" cxnId="{661F5508-A10A-464C-ACCF-6AB723C69C25}">
      <dgm:prSet/>
      <dgm:spPr/>
      <dgm:t>
        <a:bodyPr/>
        <a:lstStyle/>
        <a:p>
          <a:endParaRPr lang="en-US"/>
        </a:p>
      </dgm:t>
    </dgm:pt>
    <dgm:pt modelId="{0679D96D-AD44-4A1F-BC58-2ECD70C95644}">
      <dgm:prSet custT="1"/>
      <dgm:spPr/>
      <dgm:t>
        <a:bodyPr/>
        <a:lstStyle/>
        <a:p>
          <a:pPr>
            <a:lnSpc>
              <a:spcPct val="100000"/>
            </a:lnSpc>
            <a:defRPr cap="all"/>
          </a:pPr>
          <a:r>
            <a:rPr lang="en-US" sz="1800" b="1">
              <a:latin typeface="Avenir Book" panose="02000503020000020003" pitchFamily="2" charset="0"/>
            </a:rPr>
            <a:t>Healthy eating</a:t>
          </a:r>
          <a:endParaRPr lang="en-US" sz="1800">
            <a:latin typeface="Avenir Book" panose="02000503020000020003" pitchFamily="2" charset="0"/>
          </a:endParaRPr>
        </a:p>
      </dgm:t>
    </dgm:pt>
    <dgm:pt modelId="{9FC48615-0ED8-4F07-9CA0-8EE3D95CA468}" type="parTrans" cxnId="{762279ED-128B-4B3A-A886-A7EC6D2414BF}">
      <dgm:prSet/>
      <dgm:spPr/>
      <dgm:t>
        <a:bodyPr/>
        <a:lstStyle/>
        <a:p>
          <a:endParaRPr lang="en-US"/>
        </a:p>
      </dgm:t>
    </dgm:pt>
    <dgm:pt modelId="{0DD8C0D2-6280-4EB7-BA81-73C770506711}" type="sibTrans" cxnId="{762279ED-128B-4B3A-A886-A7EC6D2414BF}">
      <dgm:prSet/>
      <dgm:spPr/>
      <dgm:t>
        <a:bodyPr/>
        <a:lstStyle/>
        <a:p>
          <a:endParaRPr lang="en-US"/>
        </a:p>
      </dgm:t>
    </dgm:pt>
    <dgm:pt modelId="{D93C329F-8B10-4F4A-9E2B-F599B7F95619}">
      <dgm:prSet custT="1"/>
      <dgm:spPr/>
      <dgm:t>
        <a:bodyPr/>
        <a:lstStyle/>
        <a:p>
          <a:pPr>
            <a:lnSpc>
              <a:spcPct val="100000"/>
            </a:lnSpc>
            <a:defRPr cap="all"/>
          </a:pPr>
          <a:r>
            <a:rPr lang="en-US" sz="1800" b="1">
              <a:latin typeface="Avenir Book" panose="02000503020000020003" pitchFamily="2" charset="0"/>
            </a:rPr>
            <a:t>PHYSICAL ACTIVITY</a:t>
          </a:r>
          <a:endParaRPr lang="en-US" sz="1800">
            <a:latin typeface="Avenir Book" panose="02000503020000020003" pitchFamily="2" charset="0"/>
          </a:endParaRPr>
        </a:p>
      </dgm:t>
    </dgm:pt>
    <dgm:pt modelId="{D1EFAC6E-A019-4B7D-8AF8-3EED47BAD736}" type="parTrans" cxnId="{4627A50F-A53A-4D41-9A1D-55B105E22DB0}">
      <dgm:prSet/>
      <dgm:spPr/>
      <dgm:t>
        <a:bodyPr/>
        <a:lstStyle/>
        <a:p>
          <a:endParaRPr lang="en-US"/>
        </a:p>
      </dgm:t>
    </dgm:pt>
    <dgm:pt modelId="{7092BB9C-6BFE-4C39-B8D1-FCB9CDAD6072}" type="sibTrans" cxnId="{4627A50F-A53A-4D41-9A1D-55B105E22DB0}">
      <dgm:prSet/>
      <dgm:spPr/>
      <dgm:t>
        <a:bodyPr/>
        <a:lstStyle/>
        <a:p>
          <a:endParaRPr lang="en-US"/>
        </a:p>
      </dgm:t>
    </dgm:pt>
    <dgm:pt modelId="{521DCEDF-A414-4D37-BA2B-F4FBC5063081}">
      <dgm:prSet/>
      <dgm:spPr/>
      <dgm:t>
        <a:bodyPr/>
        <a:lstStyle/>
        <a:p>
          <a:pPr>
            <a:lnSpc>
              <a:spcPct val="100000"/>
            </a:lnSpc>
            <a:defRPr cap="all"/>
          </a:pPr>
          <a:r>
            <a:rPr lang="en-US" b="1" dirty="0">
              <a:latin typeface="Avenir Book" panose="02000503020000020003" pitchFamily="2" charset="0"/>
            </a:rPr>
            <a:t>Take breaks – rest &amp; reset </a:t>
          </a:r>
          <a:endParaRPr lang="en-US" dirty="0">
            <a:latin typeface="Avenir Book" panose="02000503020000020003" pitchFamily="2" charset="0"/>
          </a:endParaRPr>
        </a:p>
      </dgm:t>
    </dgm:pt>
    <dgm:pt modelId="{0E2E0491-1A44-4441-A004-8664F2728D51}" type="parTrans" cxnId="{077F92E5-F597-4112-8B48-ADA9A3C4CCCA}">
      <dgm:prSet/>
      <dgm:spPr/>
      <dgm:t>
        <a:bodyPr/>
        <a:lstStyle/>
        <a:p>
          <a:endParaRPr lang="en-US"/>
        </a:p>
      </dgm:t>
    </dgm:pt>
    <dgm:pt modelId="{96F223DC-DD44-4060-926B-A34CD7B3D1F3}" type="sibTrans" cxnId="{077F92E5-F597-4112-8B48-ADA9A3C4CCCA}">
      <dgm:prSet/>
      <dgm:spPr/>
      <dgm:t>
        <a:bodyPr/>
        <a:lstStyle/>
        <a:p>
          <a:endParaRPr lang="en-US"/>
        </a:p>
      </dgm:t>
    </dgm:pt>
    <dgm:pt modelId="{580C5DBD-DF3C-4001-8BCE-4ACACDFF570D}">
      <dgm:prSet/>
      <dgm:spPr/>
      <dgm:t>
        <a:bodyPr/>
        <a:lstStyle/>
        <a:p>
          <a:pPr>
            <a:lnSpc>
              <a:spcPct val="100000"/>
            </a:lnSpc>
            <a:defRPr cap="all"/>
          </a:pPr>
          <a:r>
            <a:rPr lang="en-US" b="1">
              <a:latin typeface="Avenir Book" panose="02000503020000020003" pitchFamily="2" charset="0"/>
            </a:rPr>
            <a:t>Spend time with people who care about you</a:t>
          </a:r>
          <a:endParaRPr lang="en-US">
            <a:latin typeface="Avenir Book" panose="02000503020000020003" pitchFamily="2" charset="0"/>
          </a:endParaRPr>
        </a:p>
      </dgm:t>
    </dgm:pt>
    <dgm:pt modelId="{334225CF-FA3B-4550-A6D9-CD7BD5A40275}" type="parTrans" cxnId="{3B456641-1EE0-403A-8775-6D9162144680}">
      <dgm:prSet/>
      <dgm:spPr/>
      <dgm:t>
        <a:bodyPr/>
        <a:lstStyle/>
        <a:p>
          <a:endParaRPr lang="en-US"/>
        </a:p>
      </dgm:t>
    </dgm:pt>
    <dgm:pt modelId="{0E9B57AE-FC87-4889-B8BF-8F1B13D5DBAB}" type="sibTrans" cxnId="{3B456641-1EE0-403A-8775-6D9162144680}">
      <dgm:prSet/>
      <dgm:spPr/>
      <dgm:t>
        <a:bodyPr/>
        <a:lstStyle/>
        <a:p>
          <a:endParaRPr lang="en-US"/>
        </a:p>
      </dgm:t>
    </dgm:pt>
    <dgm:pt modelId="{A52BA6A6-EB98-4EE0-BA9B-7A7504206816}">
      <dgm:prSet/>
      <dgm:spPr/>
      <dgm:t>
        <a:bodyPr/>
        <a:lstStyle/>
        <a:p>
          <a:pPr>
            <a:lnSpc>
              <a:spcPct val="100000"/>
            </a:lnSpc>
            <a:defRPr cap="all"/>
          </a:pPr>
          <a:r>
            <a:rPr lang="en-US" b="1">
              <a:latin typeface="Avenir Book" panose="02000503020000020003" pitchFamily="2" charset="0"/>
            </a:rPr>
            <a:t>Find an opportunity to help someone else </a:t>
          </a:r>
          <a:endParaRPr lang="en-US">
            <a:latin typeface="Avenir Book" panose="02000503020000020003" pitchFamily="2" charset="0"/>
          </a:endParaRPr>
        </a:p>
      </dgm:t>
    </dgm:pt>
    <dgm:pt modelId="{63BE56A2-A3E7-4F39-A074-986FB2C2CE0F}" type="parTrans" cxnId="{B4A54699-9116-459E-B847-309142FF9E94}">
      <dgm:prSet/>
      <dgm:spPr/>
      <dgm:t>
        <a:bodyPr/>
        <a:lstStyle/>
        <a:p>
          <a:endParaRPr lang="en-US"/>
        </a:p>
      </dgm:t>
    </dgm:pt>
    <dgm:pt modelId="{D075D90D-3955-44CC-AEE6-5D0D05FA81B0}" type="sibTrans" cxnId="{B4A54699-9116-459E-B847-309142FF9E94}">
      <dgm:prSet/>
      <dgm:spPr/>
      <dgm:t>
        <a:bodyPr/>
        <a:lstStyle/>
        <a:p>
          <a:endParaRPr lang="en-US"/>
        </a:p>
      </dgm:t>
    </dgm:pt>
    <dgm:pt modelId="{003BC016-F041-491E-87DE-769A3487A0F7}" type="pres">
      <dgm:prSet presAssocID="{3E0AB0A2-F844-4BFC-B13D-D6B4E6067038}" presName="root" presStyleCnt="0">
        <dgm:presLayoutVars>
          <dgm:dir/>
          <dgm:resizeHandles val="exact"/>
        </dgm:presLayoutVars>
      </dgm:prSet>
      <dgm:spPr/>
    </dgm:pt>
    <dgm:pt modelId="{1E1BA802-BE2B-4596-BC1C-A7EFC0AF659E}" type="pres">
      <dgm:prSet presAssocID="{EE89DDC8-FBD7-450A-8E51-44A9328183CE}" presName="compNode" presStyleCnt="0"/>
      <dgm:spPr/>
    </dgm:pt>
    <dgm:pt modelId="{540497C8-06FE-45AC-9670-E14669E1CC42}" type="pres">
      <dgm:prSet presAssocID="{EE89DDC8-FBD7-450A-8E51-44A9328183CE}" presName="iconBgRect" presStyleLbl="bgShp" presStyleIdx="0" presStyleCnt="7"/>
      <dgm:spPr/>
    </dgm:pt>
    <dgm:pt modelId="{94F02DD3-035A-4B6C-8815-D26D82E5BD34}" type="pres">
      <dgm:prSet presAssocID="{EE89DDC8-FBD7-450A-8E51-44A9328183CE}"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2D710B7A-6E50-434B-9C58-50FD5D26712F}" type="pres">
      <dgm:prSet presAssocID="{EE89DDC8-FBD7-450A-8E51-44A9328183CE}" presName="spaceRect" presStyleCnt="0"/>
      <dgm:spPr/>
    </dgm:pt>
    <dgm:pt modelId="{8228890F-6793-4E04-90AF-766289B53FD7}" type="pres">
      <dgm:prSet presAssocID="{EE89DDC8-FBD7-450A-8E51-44A9328183CE}" presName="textRect" presStyleLbl="revTx" presStyleIdx="0" presStyleCnt="7">
        <dgm:presLayoutVars>
          <dgm:chMax val="1"/>
          <dgm:chPref val="1"/>
        </dgm:presLayoutVars>
      </dgm:prSet>
      <dgm:spPr/>
    </dgm:pt>
    <dgm:pt modelId="{B1C70D6B-511D-4730-A5BE-731CE836D958}" type="pres">
      <dgm:prSet presAssocID="{D3E4DD09-ED5A-4154-BC54-B0B2AD31E7D3}" presName="sibTrans" presStyleCnt="0"/>
      <dgm:spPr/>
    </dgm:pt>
    <dgm:pt modelId="{042FD240-A2E3-4247-9B1F-168E937D66C8}" type="pres">
      <dgm:prSet presAssocID="{FA60F311-018E-4D56-9467-91173A124F74}" presName="compNode" presStyleCnt="0"/>
      <dgm:spPr/>
    </dgm:pt>
    <dgm:pt modelId="{BB62F78B-632F-4E9D-B199-7203554232BA}" type="pres">
      <dgm:prSet presAssocID="{FA60F311-018E-4D56-9467-91173A124F74}" presName="iconBgRect" presStyleLbl="bgShp" presStyleIdx="1" presStyleCnt="7"/>
      <dgm:spPr/>
    </dgm:pt>
    <dgm:pt modelId="{D8143AC1-EFA4-4FD4-8FF1-6E7FDE475EDF}" type="pres">
      <dgm:prSet presAssocID="{FA60F311-018E-4D56-9467-91173A124F74}"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ncil"/>
        </a:ext>
      </dgm:extLst>
    </dgm:pt>
    <dgm:pt modelId="{FC448C79-48F2-4BD9-B82D-56472EDCBC12}" type="pres">
      <dgm:prSet presAssocID="{FA60F311-018E-4D56-9467-91173A124F74}" presName="spaceRect" presStyleCnt="0"/>
      <dgm:spPr/>
    </dgm:pt>
    <dgm:pt modelId="{2088ACED-E23B-452F-AEE5-F8E1DCB0F8CC}" type="pres">
      <dgm:prSet presAssocID="{FA60F311-018E-4D56-9467-91173A124F74}" presName="textRect" presStyleLbl="revTx" presStyleIdx="1" presStyleCnt="7">
        <dgm:presLayoutVars>
          <dgm:chMax val="1"/>
          <dgm:chPref val="1"/>
        </dgm:presLayoutVars>
      </dgm:prSet>
      <dgm:spPr/>
    </dgm:pt>
    <dgm:pt modelId="{81A1E728-4A6C-4D46-937C-CA5866C3A56E}" type="pres">
      <dgm:prSet presAssocID="{67C7F6E4-EC7E-4E56-83C0-878A0B5D3B9E}" presName="sibTrans" presStyleCnt="0"/>
      <dgm:spPr/>
    </dgm:pt>
    <dgm:pt modelId="{EA7CAD20-8789-4DFD-8EC5-1EA0B763AE21}" type="pres">
      <dgm:prSet presAssocID="{0679D96D-AD44-4A1F-BC58-2ECD70C95644}" presName="compNode" presStyleCnt="0"/>
      <dgm:spPr/>
    </dgm:pt>
    <dgm:pt modelId="{B796902D-CB98-4EBA-BE69-3ECA580ED3CA}" type="pres">
      <dgm:prSet presAssocID="{0679D96D-AD44-4A1F-BC58-2ECD70C95644}" presName="iconBgRect" presStyleLbl="bgShp" presStyleIdx="2" presStyleCnt="7"/>
      <dgm:spPr/>
    </dgm:pt>
    <dgm:pt modelId="{A25BC362-ED23-4E4C-9160-4BBE2FA82819}" type="pres">
      <dgm:prSet presAssocID="{0679D96D-AD44-4A1F-BC58-2ECD70C95644}"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pple"/>
        </a:ext>
      </dgm:extLst>
    </dgm:pt>
    <dgm:pt modelId="{E7C219AB-0D65-4F15-95F7-AFAD461B3E4B}" type="pres">
      <dgm:prSet presAssocID="{0679D96D-AD44-4A1F-BC58-2ECD70C95644}" presName="spaceRect" presStyleCnt="0"/>
      <dgm:spPr/>
    </dgm:pt>
    <dgm:pt modelId="{00D734AD-87C3-4D1A-913B-1F1B8CB963B0}" type="pres">
      <dgm:prSet presAssocID="{0679D96D-AD44-4A1F-BC58-2ECD70C95644}" presName="textRect" presStyleLbl="revTx" presStyleIdx="2" presStyleCnt="7">
        <dgm:presLayoutVars>
          <dgm:chMax val="1"/>
          <dgm:chPref val="1"/>
        </dgm:presLayoutVars>
      </dgm:prSet>
      <dgm:spPr/>
    </dgm:pt>
    <dgm:pt modelId="{79C54133-622A-4471-BD23-B5C782EDA430}" type="pres">
      <dgm:prSet presAssocID="{0DD8C0D2-6280-4EB7-BA81-73C770506711}" presName="sibTrans" presStyleCnt="0"/>
      <dgm:spPr/>
    </dgm:pt>
    <dgm:pt modelId="{9492B672-EE18-41E2-BE8A-1321573D3CA9}" type="pres">
      <dgm:prSet presAssocID="{D93C329F-8B10-4F4A-9E2B-F599B7F95619}" presName="compNode" presStyleCnt="0"/>
      <dgm:spPr/>
    </dgm:pt>
    <dgm:pt modelId="{E4D47208-1222-4B9D-AC9C-8B0EC3CEA7FD}" type="pres">
      <dgm:prSet presAssocID="{D93C329F-8B10-4F4A-9E2B-F599B7F95619}" presName="iconBgRect" presStyleLbl="bgShp" presStyleIdx="3" presStyleCnt="7"/>
      <dgm:spPr/>
    </dgm:pt>
    <dgm:pt modelId="{8DD97595-3771-4ACC-8E24-4A8CB1264904}" type="pres">
      <dgm:prSet presAssocID="{D93C329F-8B10-4F4A-9E2B-F599B7F95619}"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un"/>
        </a:ext>
      </dgm:extLst>
    </dgm:pt>
    <dgm:pt modelId="{B5825DB2-FC07-40F8-B59D-614109B9F61F}" type="pres">
      <dgm:prSet presAssocID="{D93C329F-8B10-4F4A-9E2B-F599B7F95619}" presName="spaceRect" presStyleCnt="0"/>
      <dgm:spPr/>
    </dgm:pt>
    <dgm:pt modelId="{9D2F5F56-6526-4F62-BA04-FED693E10E7A}" type="pres">
      <dgm:prSet presAssocID="{D93C329F-8B10-4F4A-9E2B-F599B7F95619}" presName="textRect" presStyleLbl="revTx" presStyleIdx="3" presStyleCnt="7">
        <dgm:presLayoutVars>
          <dgm:chMax val="1"/>
          <dgm:chPref val="1"/>
        </dgm:presLayoutVars>
      </dgm:prSet>
      <dgm:spPr/>
    </dgm:pt>
    <dgm:pt modelId="{76FB1B83-BCB4-401E-AEA1-488A17C02991}" type="pres">
      <dgm:prSet presAssocID="{7092BB9C-6BFE-4C39-B8D1-FCB9CDAD6072}" presName="sibTrans" presStyleCnt="0"/>
      <dgm:spPr/>
    </dgm:pt>
    <dgm:pt modelId="{57EE409A-476B-46B7-B91B-57A4D3B8993C}" type="pres">
      <dgm:prSet presAssocID="{521DCEDF-A414-4D37-BA2B-F4FBC5063081}" presName="compNode" presStyleCnt="0"/>
      <dgm:spPr/>
    </dgm:pt>
    <dgm:pt modelId="{BC62AABB-8431-4AD3-B973-234E6402C826}" type="pres">
      <dgm:prSet presAssocID="{521DCEDF-A414-4D37-BA2B-F4FBC5063081}" presName="iconBgRect" presStyleLbl="bgShp" presStyleIdx="4" presStyleCnt="7"/>
      <dgm:spPr/>
    </dgm:pt>
    <dgm:pt modelId="{01689A0C-E72E-4104-AEC4-7AE0273503A9}" type="pres">
      <dgm:prSet presAssocID="{521DCEDF-A414-4D37-BA2B-F4FBC5063081}"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rain in head"/>
        </a:ext>
      </dgm:extLst>
    </dgm:pt>
    <dgm:pt modelId="{D5AAD155-5F3E-44B1-BCEC-A312A1C564BE}" type="pres">
      <dgm:prSet presAssocID="{521DCEDF-A414-4D37-BA2B-F4FBC5063081}" presName="spaceRect" presStyleCnt="0"/>
      <dgm:spPr/>
    </dgm:pt>
    <dgm:pt modelId="{F0DB685D-9D26-4846-B696-F705564F9805}" type="pres">
      <dgm:prSet presAssocID="{521DCEDF-A414-4D37-BA2B-F4FBC5063081}" presName="textRect" presStyleLbl="revTx" presStyleIdx="4" presStyleCnt="7">
        <dgm:presLayoutVars>
          <dgm:chMax val="1"/>
          <dgm:chPref val="1"/>
        </dgm:presLayoutVars>
      </dgm:prSet>
      <dgm:spPr/>
    </dgm:pt>
    <dgm:pt modelId="{A4E850AC-68D7-4927-B69D-6B16B28D6737}" type="pres">
      <dgm:prSet presAssocID="{96F223DC-DD44-4060-926B-A34CD7B3D1F3}" presName="sibTrans" presStyleCnt="0"/>
      <dgm:spPr/>
    </dgm:pt>
    <dgm:pt modelId="{17CA455C-7C40-4C17-BCA2-C3E29F0B16AE}" type="pres">
      <dgm:prSet presAssocID="{580C5DBD-DF3C-4001-8BCE-4ACACDFF570D}" presName="compNode" presStyleCnt="0"/>
      <dgm:spPr/>
    </dgm:pt>
    <dgm:pt modelId="{1F2428E8-2AC5-4B71-8722-717A7DA24BD9}" type="pres">
      <dgm:prSet presAssocID="{580C5DBD-DF3C-4001-8BCE-4ACACDFF570D}" presName="iconBgRect" presStyleLbl="bgShp" presStyleIdx="5" presStyleCnt="7"/>
      <dgm:spPr/>
    </dgm:pt>
    <dgm:pt modelId="{09F6F082-CD53-477C-A47E-736AD9C7A86C}" type="pres">
      <dgm:prSet presAssocID="{580C5DBD-DF3C-4001-8BCE-4ACACDFF570D}"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Group"/>
        </a:ext>
      </dgm:extLst>
    </dgm:pt>
    <dgm:pt modelId="{6B4B53B3-05FC-44E9-BA8F-6627857B7436}" type="pres">
      <dgm:prSet presAssocID="{580C5DBD-DF3C-4001-8BCE-4ACACDFF570D}" presName="spaceRect" presStyleCnt="0"/>
      <dgm:spPr/>
    </dgm:pt>
    <dgm:pt modelId="{29ABCFC7-7A71-4AA6-A6B9-6595ADE0E32A}" type="pres">
      <dgm:prSet presAssocID="{580C5DBD-DF3C-4001-8BCE-4ACACDFF570D}" presName="textRect" presStyleLbl="revTx" presStyleIdx="5" presStyleCnt="7">
        <dgm:presLayoutVars>
          <dgm:chMax val="1"/>
          <dgm:chPref val="1"/>
        </dgm:presLayoutVars>
      </dgm:prSet>
      <dgm:spPr/>
    </dgm:pt>
    <dgm:pt modelId="{A389EAFB-5E17-4E2C-8F4C-E48AD8972512}" type="pres">
      <dgm:prSet presAssocID="{0E9B57AE-FC87-4889-B8BF-8F1B13D5DBAB}" presName="sibTrans" presStyleCnt="0"/>
      <dgm:spPr/>
    </dgm:pt>
    <dgm:pt modelId="{7ED30E73-5ACC-4690-8699-4C5960B58D3B}" type="pres">
      <dgm:prSet presAssocID="{A52BA6A6-EB98-4EE0-BA9B-7A7504206816}" presName="compNode" presStyleCnt="0"/>
      <dgm:spPr/>
    </dgm:pt>
    <dgm:pt modelId="{5242EB48-8317-4940-B4E0-C9A3E60BFD7A}" type="pres">
      <dgm:prSet presAssocID="{A52BA6A6-EB98-4EE0-BA9B-7A7504206816}" presName="iconBgRect" presStyleLbl="bgShp" presStyleIdx="6" presStyleCnt="7"/>
      <dgm:spPr/>
    </dgm:pt>
    <dgm:pt modelId="{FD803249-8EC0-447F-842E-E095B0659901}" type="pres">
      <dgm:prSet presAssocID="{A52BA6A6-EB98-4EE0-BA9B-7A7504206816}"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Target"/>
        </a:ext>
      </dgm:extLst>
    </dgm:pt>
    <dgm:pt modelId="{55035768-7EF5-4093-81EB-EAD86C81929B}" type="pres">
      <dgm:prSet presAssocID="{A52BA6A6-EB98-4EE0-BA9B-7A7504206816}" presName="spaceRect" presStyleCnt="0"/>
      <dgm:spPr/>
    </dgm:pt>
    <dgm:pt modelId="{CDA4D3AE-C251-484E-A49B-F990879AC100}" type="pres">
      <dgm:prSet presAssocID="{A52BA6A6-EB98-4EE0-BA9B-7A7504206816}" presName="textRect" presStyleLbl="revTx" presStyleIdx="6" presStyleCnt="7">
        <dgm:presLayoutVars>
          <dgm:chMax val="1"/>
          <dgm:chPref val="1"/>
        </dgm:presLayoutVars>
      </dgm:prSet>
      <dgm:spPr/>
    </dgm:pt>
  </dgm:ptLst>
  <dgm:cxnLst>
    <dgm:cxn modelId="{661F5508-A10A-464C-ACCF-6AB723C69C25}" srcId="{3E0AB0A2-F844-4BFC-B13D-D6B4E6067038}" destId="{FA60F311-018E-4D56-9467-91173A124F74}" srcOrd="1" destOrd="0" parTransId="{4361523C-7760-4497-8F60-5156E2D22204}" sibTransId="{67C7F6E4-EC7E-4E56-83C0-878A0B5D3B9E}"/>
    <dgm:cxn modelId="{4627A50F-A53A-4D41-9A1D-55B105E22DB0}" srcId="{3E0AB0A2-F844-4BFC-B13D-D6B4E6067038}" destId="{D93C329F-8B10-4F4A-9E2B-F599B7F95619}" srcOrd="3" destOrd="0" parTransId="{D1EFAC6E-A019-4B7D-8AF8-3EED47BAD736}" sibTransId="{7092BB9C-6BFE-4C39-B8D1-FCB9CDAD6072}"/>
    <dgm:cxn modelId="{55E7B220-DBD6-4DC7-BC48-50D006E867A2}" type="presOf" srcId="{D93C329F-8B10-4F4A-9E2B-F599B7F95619}" destId="{9D2F5F56-6526-4F62-BA04-FED693E10E7A}" srcOrd="0" destOrd="0" presId="urn:microsoft.com/office/officeart/2018/5/layout/IconCircleLabelList"/>
    <dgm:cxn modelId="{79385B2A-5E44-4DD8-AB78-166E2C592E90}" type="presOf" srcId="{521DCEDF-A414-4D37-BA2B-F4FBC5063081}" destId="{F0DB685D-9D26-4846-B696-F705564F9805}" srcOrd="0" destOrd="0" presId="urn:microsoft.com/office/officeart/2018/5/layout/IconCircleLabelList"/>
    <dgm:cxn modelId="{61A5363D-F61B-49B7-B8A9-D1018DAAD3C3}" type="presOf" srcId="{FA60F311-018E-4D56-9467-91173A124F74}" destId="{2088ACED-E23B-452F-AEE5-F8E1DCB0F8CC}" srcOrd="0" destOrd="0" presId="urn:microsoft.com/office/officeart/2018/5/layout/IconCircleLabelList"/>
    <dgm:cxn modelId="{3B456641-1EE0-403A-8775-6D9162144680}" srcId="{3E0AB0A2-F844-4BFC-B13D-D6B4E6067038}" destId="{580C5DBD-DF3C-4001-8BCE-4ACACDFF570D}" srcOrd="5" destOrd="0" parTransId="{334225CF-FA3B-4550-A6D9-CD7BD5A40275}" sibTransId="{0E9B57AE-FC87-4889-B8BF-8F1B13D5DBAB}"/>
    <dgm:cxn modelId="{89ECA780-03E6-4E89-8532-2DA567F5D4BF}" type="presOf" srcId="{EE89DDC8-FBD7-450A-8E51-44A9328183CE}" destId="{8228890F-6793-4E04-90AF-766289B53FD7}" srcOrd="0" destOrd="0" presId="urn:microsoft.com/office/officeart/2018/5/layout/IconCircleLabelList"/>
    <dgm:cxn modelId="{00145C83-E221-4EB4-8747-F95917B9AAF4}" type="presOf" srcId="{A52BA6A6-EB98-4EE0-BA9B-7A7504206816}" destId="{CDA4D3AE-C251-484E-A49B-F990879AC100}" srcOrd="0" destOrd="0" presId="urn:microsoft.com/office/officeart/2018/5/layout/IconCircleLabelList"/>
    <dgm:cxn modelId="{16EC108C-2062-4B04-9F02-EE10F3C46058}" type="presOf" srcId="{0679D96D-AD44-4A1F-BC58-2ECD70C95644}" destId="{00D734AD-87C3-4D1A-913B-1F1B8CB963B0}" srcOrd="0" destOrd="0" presId="urn:microsoft.com/office/officeart/2018/5/layout/IconCircleLabelList"/>
    <dgm:cxn modelId="{0CE80599-EF8C-441B-A98E-98D4B3142449}" type="presOf" srcId="{3E0AB0A2-F844-4BFC-B13D-D6B4E6067038}" destId="{003BC016-F041-491E-87DE-769A3487A0F7}" srcOrd="0" destOrd="0" presId="urn:microsoft.com/office/officeart/2018/5/layout/IconCircleLabelList"/>
    <dgm:cxn modelId="{B4A54699-9116-459E-B847-309142FF9E94}" srcId="{3E0AB0A2-F844-4BFC-B13D-D6B4E6067038}" destId="{A52BA6A6-EB98-4EE0-BA9B-7A7504206816}" srcOrd="6" destOrd="0" parTransId="{63BE56A2-A3E7-4F39-A074-986FB2C2CE0F}" sibTransId="{D075D90D-3955-44CC-AEE6-5D0D05FA81B0}"/>
    <dgm:cxn modelId="{FBE06AB7-2225-439E-B701-9FADC3DA9369}" srcId="{3E0AB0A2-F844-4BFC-B13D-D6B4E6067038}" destId="{EE89DDC8-FBD7-450A-8E51-44A9328183CE}" srcOrd="0" destOrd="0" parTransId="{106A9F71-51AB-4440-B054-1B26E64E6A54}" sibTransId="{D3E4DD09-ED5A-4154-BC54-B0B2AD31E7D3}"/>
    <dgm:cxn modelId="{077F92E5-F597-4112-8B48-ADA9A3C4CCCA}" srcId="{3E0AB0A2-F844-4BFC-B13D-D6B4E6067038}" destId="{521DCEDF-A414-4D37-BA2B-F4FBC5063081}" srcOrd="4" destOrd="0" parTransId="{0E2E0491-1A44-4441-A004-8664F2728D51}" sibTransId="{96F223DC-DD44-4060-926B-A34CD7B3D1F3}"/>
    <dgm:cxn modelId="{2F3BBAEB-D10D-4101-8BED-C405FAFE3E0E}" type="presOf" srcId="{580C5DBD-DF3C-4001-8BCE-4ACACDFF570D}" destId="{29ABCFC7-7A71-4AA6-A6B9-6595ADE0E32A}" srcOrd="0" destOrd="0" presId="urn:microsoft.com/office/officeart/2018/5/layout/IconCircleLabelList"/>
    <dgm:cxn modelId="{762279ED-128B-4B3A-A886-A7EC6D2414BF}" srcId="{3E0AB0A2-F844-4BFC-B13D-D6B4E6067038}" destId="{0679D96D-AD44-4A1F-BC58-2ECD70C95644}" srcOrd="2" destOrd="0" parTransId="{9FC48615-0ED8-4F07-9CA0-8EE3D95CA468}" sibTransId="{0DD8C0D2-6280-4EB7-BA81-73C770506711}"/>
    <dgm:cxn modelId="{6C967E1D-139D-420E-8FF3-F4464EBDFA3C}" type="presParOf" srcId="{003BC016-F041-491E-87DE-769A3487A0F7}" destId="{1E1BA802-BE2B-4596-BC1C-A7EFC0AF659E}" srcOrd="0" destOrd="0" presId="urn:microsoft.com/office/officeart/2018/5/layout/IconCircleLabelList"/>
    <dgm:cxn modelId="{C4A7F064-017F-43C3-9381-E9C194D009EF}" type="presParOf" srcId="{1E1BA802-BE2B-4596-BC1C-A7EFC0AF659E}" destId="{540497C8-06FE-45AC-9670-E14669E1CC42}" srcOrd="0" destOrd="0" presId="urn:microsoft.com/office/officeart/2018/5/layout/IconCircleLabelList"/>
    <dgm:cxn modelId="{BC6B2A63-FC69-4469-909A-BFBEED77591A}" type="presParOf" srcId="{1E1BA802-BE2B-4596-BC1C-A7EFC0AF659E}" destId="{94F02DD3-035A-4B6C-8815-D26D82E5BD34}" srcOrd="1" destOrd="0" presId="urn:microsoft.com/office/officeart/2018/5/layout/IconCircleLabelList"/>
    <dgm:cxn modelId="{8FDCE269-9A9A-43D1-9265-6149A945D26D}" type="presParOf" srcId="{1E1BA802-BE2B-4596-BC1C-A7EFC0AF659E}" destId="{2D710B7A-6E50-434B-9C58-50FD5D26712F}" srcOrd="2" destOrd="0" presId="urn:microsoft.com/office/officeart/2018/5/layout/IconCircleLabelList"/>
    <dgm:cxn modelId="{FF84F365-4A24-46D8-A62E-9D448FE40847}" type="presParOf" srcId="{1E1BA802-BE2B-4596-BC1C-A7EFC0AF659E}" destId="{8228890F-6793-4E04-90AF-766289B53FD7}" srcOrd="3" destOrd="0" presId="urn:microsoft.com/office/officeart/2018/5/layout/IconCircleLabelList"/>
    <dgm:cxn modelId="{8A272A64-E738-457A-94FB-68F31792C6A6}" type="presParOf" srcId="{003BC016-F041-491E-87DE-769A3487A0F7}" destId="{B1C70D6B-511D-4730-A5BE-731CE836D958}" srcOrd="1" destOrd="0" presId="urn:microsoft.com/office/officeart/2018/5/layout/IconCircleLabelList"/>
    <dgm:cxn modelId="{358BC370-AB32-4987-AA37-273A97F9E6B6}" type="presParOf" srcId="{003BC016-F041-491E-87DE-769A3487A0F7}" destId="{042FD240-A2E3-4247-9B1F-168E937D66C8}" srcOrd="2" destOrd="0" presId="urn:microsoft.com/office/officeart/2018/5/layout/IconCircleLabelList"/>
    <dgm:cxn modelId="{802CA09F-013D-4677-86BD-8086EECC1BDB}" type="presParOf" srcId="{042FD240-A2E3-4247-9B1F-168E937D66C8}" destId="{BB62F78B-632F-4E9D-B199-7203554232BA}" srcOrd="0" destOrd="0" presId="urn:microsoft.com/office/officeart/2018/5/layout/IconCircleLabelList"/>
    <dgm:cxn modelId="{C48021CE-BFE8-4AB3-8105-899084EEAF05}" type="presParOf" srcId="{042FD240-A2E3-4247-9B1F-168E937D66C8}" destId="{D8143AC1-EFA4-4FD4-8FF1-6E7FDE475EDF}" srcOrd="1" destOrd="0" presId="urn:microsoft.com/office/officeart/2018/5/layout/IconCircleLabelList"/>
    <dgm:cxn modelId="{6CB052A4-8EBB-41A2-A145-5ED71820DA29}" type="presParOf" srcId="{042FD240-A2E3-4247-9B1F-168E937D66C8}" destId="{FC448C79-48F2-4BD9-B82D-56472EDCBC12}" srcOrd="2" destOrd="0" presId="urn:microsoft.com/office/officeart/2018/5/layout/IconCircleLabelList"/>
    <dgm:cxn modelId="{181A30CA-094E-46DD-9611-DF94032D506D}" type="presParOf" srcId="{042FD240-A2E3-4247-9B1F-168E937D66C8}" destId="{2088ACED-E23B-452F-AEE5-F8E1DCB0F8CC}" srcOrd="3" destOrd="0" presId="urn:microsoft.com/office/officeart/2018/5/layout/IconCircleLabelList"/>
    <dgm:cxn modelId="{0EEBD0C7-12AE-4A1A-ADB9-BED00CE62FB4}" type="presParOf" srcId="{003BC016-F041-491E-87DE-769A3487A0F7}" destId="{81A1E728-4A6C-4D46-937C-CA5866C3A56E}" srcOrd="3" destOrd="0" presId="urn:microsoft.com/office/officeart/2018/5/layout/IconCircleLabelList"/>
    <dgm:cxn modelId="{1A5FC9A5-F029-4182-B749-260D8168B2E9}" type="presParOf" srcId="{003BC016-F041-491E-87DE-769A3487A0F7}" destId="{EA7CAD20-8789-4DFD-8EC5-1EA0B763AE21}" srcOrd="4" destOrd="0" presId="urn:microsoft.com/office/officeart/2018/5/layout/IconCircleLabelList"/>
    <dgm:cxn modelId="{7FD6AAD9-1088-4C39-BEE8-F66EDA7AEBD2}" type="presParOf" srcId="{EA7CAD20-8789-4DFD-8EC5-1EA0B763AE21}" destId="{B796902D-CB98-4EBA-BE69-3ECA580ED3CA}" srcOrd="0" destOrd="0" presId="urn:microsoft.com/office/officeart/2018/5/layout/IconCircleLabelList"/>
    <dgm:cxn modelId="{8CB8CC60-FAE1-42B0-A85D-939C2313EA25}" type="presParOf" srcId="{EA7CAD20-8789-4DFD-8EC5-1EA0B763AE21}" destId="{A25BC362-ED23-4E4C-9160-4BBE2FA82819}" srcOrd="1" destOrd="0" presId="urn:microsoft.com/office/officeart/2018/5/layout/IconCircleLabelList"/>
    <dgm:cxn modelId="{40F9B779-27A5-47C2-949C-9EDEAB9E97EA}" type="presParOf" srcId="{EA7CAD20-8789-4DFD-8EC5-1EA0B763AE21}" destId="{E7C219AB-0D65-4F15-95F7-AFAD461B3E4B}" srcOrd="2" destOrd="0" presId="urn:microsoft.com/office/officeart/2018/5/layout/IconCircleLabelList"/>
    <dgm:cxn modelId="{43E6DBE2-E044-4873-9A6E-AE66A5CA90DC}" type="presParOf" srcId="{EA7CAD20-8789-4DFD-8EC5-1EA0B763AE21}" destId="{00D734AD-87C3-4D1A-913B-1F1B8CB963B0}" srcOrd="3" destOrd="0" presId="urn:microsoft.com/office/officeart/2018/5/layout/IconCircleLabelList"/>
    <dgm:cxn modelId="{D217C9D6-EC68-4919-A705-65761F677A2E}" type="presParOf" srcId="{003BC016-F041-491E-87DE-769A3487A0F7}" destId="{79C54133-622A-4471-BD23-B5C782EDA430}" srcOrd="5" destOrd="0" presId="urn:microsoft.com/office/officeart/2018/5/layout/IconCircleLabelList"/>
    <dgm:cxn modelId="{E70DAD55-C888-4DD7-B69B-9B9D288F67E0}" type="presParOf" srcId="{003BC016-F041-491E-87DE-769A3487A0F7}" destId="{9492B672-EE18-41E2-BE8A-1321573D3CA9}" srcOrd="6" destOrd="0" presId="urn:microsoft.com/office/officeart/2018/5/layout/IconCircleLabelList"/>
    <dgm:cxn modelId="{70579D8B-FCFA-438D-A6A6-C1C3831E96D2}" type="presParOf" srcId="{9492B672-EE18-41E2-BE8A-1321573D3CA9}" destId="{E4D47208-1222-4B9D-AC9C-8B0EC3CEA7FD}" srcOrd="0" destOrd="0" presId="urn:microsoft.com/office/officeart/2018/5/layout/IconCircleLabelList"/>
    <dgm:cxn modelId="{1FAC06AA-7BC4-41D5-B6AC-07DA53DA1505}" type="presParOf" srcId="{9492B672-EE18-41E2-BE8A-1321573D3CA9}" destId="{8DD97595-3771-4ACC-8E24-4A8CB1264904}" srcOrd="1" destOrd="0" presId="urn:microsoft.com/office/officeart/2018/5/layout/IconCircleLabelList"/>
    <dgm:cxn modelId="{03BA0547-AF9C-4DAA-89BF-F381D7BCE060}" type="presParOf" srcId="{9492B672-EE18-41E2-BE8A-1321573D3CA9}" destId="{B5825DB2-FC07-40F8-B59D-614109B9F61F}" srcOrd="2" destOrd="0" presId="urn:microsoft.com/office/officeart/2018/5/layout/IconCircleLabelList"/>
    <dgm:cxn modelId="{103E03A4-FF97-4B59-BE91-9F00DB3469D9}" type="presParOf" srcId="{9492B672-EE18-41E2-BE8A-1321573D3CA9}" destId="{9D2F5F56-6526-4F62-BA04-FED693E10E7A}" srcOrd="3" destOrd="0" presId="urn:microsoft.com/office/officeart/2018/5/layout/IconCircleLabelList"/>
    <dgm:cxn modelId="{220D988C-748E-41BA-908B-3CB0DEE9E2F7}" type="presParOf" srcId="{003BC016-F041-491E-87DE-769A3487A0F7}" destId="{76FB1B83-BCB4-401E-AEA1-488A17C02991}" srcOrd="7" destOrd="0" presId="urn:microsoft.com/office/officeart/2018/5/layout/IconCircleLabelList"/>
    <dgm:cxn modelId="{9B39E298-2A7D-4046-9C4A-C1B84B3E5A84}" type="presParOf" srcId="{003BC016-F041-491E-87DE-769A3487A0F7}" destId="{57EE409A-476B-46B7-B91B-57A4D3B8993C}" srcOrd="8" destOrd="0" presId="urn:microsoft.com/office/officeart/2018/5/layout/IconCircleLabelList"/>
    <dgm:cxn modelId="{E194FF10-70E0-4E21-9EB5-2CED13167BAE}" type="presParOf" srcId="{57EE409A-476B-46B7-B91B-57A4D3B8993C}" destId="{BC62AABB-8431-4AD3-B973-234E6402C826}" srcOrd="0" destOrd="0" presId="urn:microsoft.com/office/officeart/2018/5/layout/IconCircleLabelList"/>
    <dgm:cxn modelId="{D49E4D1D-D728-4241-B3CA-9412D0DA7DA6}" type="presParOf" srcId="{57EE409A-476B-46B7-B91B-57A4D3B8993C}" destId="{01689A0C-E72E-4104-AEC4-7AE0273503A9}" srcOrd="1" destOrd="0" presId="urn:microsoft.com/office/officeart/2018/5/layout/IconCircleLabelList"/>
    <dgm:cxn modelId="{1E90BACA-05A1-4B84-80C9-2C241ED256F7}" type="presParOf" srcId="{57EE409A-476B-46B7-B91B-57A4D3B8993C}" destId="{D5AAD155-5F3E-44B1-BCEC-A312A1C564BE}" srcOrd="2" destOrd="0" presId="urn:microsoft.com/office/officeart/2018/5/layout/IconCircleLabelList"/>
    <dgm:cxn modelId="{FCC9F239-5076-4D9A-A98F-E125F6A7DB90}" type="presParOf" srcId="{57EE409A-476B-46B7-B91B-57A4D3B8993C}" destId="{F0DB685D-9D26-4846-B696-F705564F9805}" srcOrd="3" destOrd="0" presId="urn:microsoft.com/office/officeart/2018/5/layout/IconCircleLabelList"/>
    <dgm:cxn modelId="{C007F871-EEBC-401E-8250-23FDE32DA096}" type="presParOf" srcId="{003BC016-F041-491E-87DE-769A3487A0F7}" destId="{A4E850AC-68D7-4927-B69D-6B16B28D6737}" srcOrd="9" destOrd="0" presId="urn:microsoft.com/office/officeart/2018/5/layout/IconCircleLabelList"/>
    <dgm:cxn modelId="{A84CF9F2-C257-4A2F-B43B-F1F729A8622E}" type="presParOf" srcId="{003BC016-F041-491E-87DE-769A3487A0F7}" destId="{17CA455C-7C40-4C17-BCA2-C3E29F0B16AE}" srcOrd="10" destOrd="0" presId="urn:microsoft.com/office/officeart/2018/5/layout/IconCircleLabelList"/>
    <dgm:cxn modelId="{202716AD-D848-4D3B-BEBC-0C3E44ADAB3C}" type="presParOf" srcId="{17CA455C-7C40-4C17-BCA2-C3E29F0B16AE}" destId="{1F2428E8-2AC5-4B71-8722-717A7DA24BD9}" srcOrd="0" destOrd="0" presId="urn:microsoft.com/office/officeart/2018/5/layout/IconCircleLabelList"/>
    <dgm:cxn modelId="{0712D62E-D678-46C5-9280-5B4F3A7BF31A}" type="presParOf" srcId="{17CA455C-7C40-4C17-BCA2-C3E29F0B16AE}" destId="{09F6F082-CD53-477C-A47E-736AD9C7A86C}" srcOrd="1" destOrd="0" presId="urn:microsoft.com/office/officeart/2018/5/layout/IconCircleLabelList"/>
    <dgm:cxn modelId="{A853336D-F274-44F1-BF4D-AD7917DA0C97}" type="presParOf" srcId="{17CA455C-7C40-4C17-BCA2-C3E29F0B16AE}" destId="{6B4B53B3-05FC-44E9-BA8F-6627857B7436}" srcOrd="2" destOrd="0" presId="urn:microsoft.com/office/officeart/2018/5/layout/IconCircleLabelList"/>
    <dgm:cxn modelId="{5AAB9336-8EA0-4F8E-A6AE-0DFEF9B09E8A}" type="presParOf" srcId="{17CA455C-7C40-4C17-BCA2-C3E29F0B16AE}" destId="{29ABCFC7-7A71-4AA6-A6B9-6595ADE0E32A}" srcOrd="3" destOrd="0" presId="urn:microsoft.com/office/officeart/2018/5/layout/IconCircleLabelList"/>
    <dgm:cxn modelId="{42CA9FC1-2399-486B-AA6B-FF2DFA13BF90}" type="presParOf" srcId="{003BC016-F041-491E-87DE-769A3487A0F7}" destId="{A389EAFB-5E17-4E2C-8F4C-E48AD8972512}" srcOrd="11" destOrd="0" presId="urn:microsoft.com/office/officeart/2018/5/layout/IconCircleLabelList"/>
    <dgm:cxn modelId="{ED25CB7B-8187-466B-87D4-61D968AADD39}" type="presParOf" srcId="{003BC016-F041-491E-87DE-769A3487A0F7}" destId="{7ED30E73-5ACC-4690-8699-4C5960B58D3B}" srcOrd="12" destOrd="0" presId="urn:microsoft.com/office/officeart/2018/5/layout/IconCircleLabelList"/>
    <dgm:cxn modelId="{3C785E2C-F398-4554-B65C-4D65535BFE1A}" type="presParOf" srcId="{7ED30E73-5ACC-4690-8699-4C5960B58D3B}" destId="{5242EB48-8317-4940-B4E0-C9A3E60BFD7A}" srcOrd="0" destOrd="0" presId="urn:microsoft.com/office/officeart/2018/5/layout/IconCircleLabelList"/>
    <dgm:cxn modelId="{C97E7902-75D7-4BAB-889C-CAE7469F0534}" type="presParOf" srcId="{7ED30E73-5ACC-4690-8699-4C5960B58D3B}" destId="{FD803249-8EC0-447F-842E-E095B0659901}" srcOrd="1" destOrd="0" presId="urn:microsoft.com/office/officeart/2018/5/layout/IconCircleLabelList"/>
    <dgm:cxn modelId="{F3D1CD25-4337-44EC-8346-3D262BC90175}" type="presParOf" srcId="{7ED30E73-5ACC-4690-8699-4C5960B58D3B}" destId="{55035768-7EF5-4093-81EB-EAD86C81929B}" srcOrd="2" destOrd="0" presId="urn:microsoft.com/office/officeart/2018/5/layout/IconCircleLabelList"/>
    <dgm:cxn modelId="{8E45EF5A-8876-4F73-A428-0E51E8FCD22E}" type="presParOf" srcId="{7ED30E73-5ACC-4690-8699-4C5960B58D3B}" destId="{CDA4D3AE-C251-484E-A49B-F990879AC100}" srcOrd="3" destOrd="0" presId="urn:microsoft.com/office/officeart/2018/5/layout/IconCircle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EAE10-3EE6-244B-B3F0-7988D9743B8C}">
      <dsp:nvSpPr>
        <dsp:cNvPr id="0" name=""/>
        <dsp:cNvSpPr/>
      </dsp:nvSpPr>
      <dsp:spPr>
        <a:xfrm>
          <a:off x="0" y="172780"/>
          <a:ext cx="7632848" cy="842400"/>
        </a:xfrm>
        <a:prstGeom prst="roundRect">
          <a:avLst/>
        </a:prstGeom>
        <a:solidFill>
          <a:schemeClr val="accent4">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endParaRPr lang="en-US" sz="4500" kern="1200" dirty="0"/>
        </a:p>
      </dsp:txBody>
      <dsp:txXfrm>
        <a:off x="41123" y="213903"/>
        <a:ext cx="7550602" cy="760154"/>
      </dsp:txXfrm>
    </dsp:sp>
    <dsp:sp modelId="{FADA678F-E4CF-F94F-9E54-038851D40383}">
      <dsp:nvSpPr>
        <dsp:cNvPr id="0" name=""/>
        <dsp:cNvSpPr/>
      </dsp:nvSpPr>
      <dsp:spPr>
        <a:xfrm>
          <a:off x="0" y="1004170"/>
          <a:ext cx="7632848" cy="2794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343" tIns="57150" rIns="320040" bIns="57150" numCol="1" spcCol="1270" anchor="t" anchorCtr="0">
          <a:noAutofit/>
        </a:bodyPr>
        <a:lstStyle/>
        <a:p>
          <a:pPr marL="285750" lvl="1" indent="-285750" algn="l" defTabSz="1555750">
            <a:lnSpc>
              <a:spcPct val="90000"/>
            </a:lnSpc>
            <a:spcBef>
              <a:spcPct val="0"/>
            </a:spcBef>
            <a:spcAft>
              <a:spcPct val="20000"/>
            </a:spcAft>
            <a:buChar char="•"/>
          </a:pPr>
          <a:r>
            <a:rPr lang="en-US" sz="3500" kern="1200" dirty="0"/>
            <a:t>Make a strengths/interest inventory</a:t>
          </a:r>
        </a:p>
        <a:p>
          <a:pPr marL="285750" lvl="1" indent="-285750" algn="l" defTabSz="1555750">
            <a:lnSpc>
              <a:spcPct val="90000"/>
            </a:lnSpc>
            <a:spcBef>
              <a:spcPct val="0"/>
            </a:spcBef>
            <a:spcAft>
              <a:spcPct val="20000"/>
            </a:spcAft>
            <a:buChar char="•"/>
          </a:pPr>
          <a:r>
            <a:rPr lang="en-US" sz="3500" kern="1200" dirty="0"/>
            <a:t>Ask a friend/family/trusted adult for advice</a:t>
          </a:r>
        </a:p>
        <a:p>
          <a:pPr marL="285750" lvl="1" indent="-285750" algn="l" defTabSz="1555750">
            <a:lnSpc>
              <a:spcPct val="90000"/>
            </a:lnSpc>
            <a:spcBef>
              <a:spcPct val="0"/>
            </a:spcBef>
            <a:spcAft>
              <a:spcPct val="20000"/>
            </a:spcAft>
            <a:buChar char="•"/>
          </a:pPr>
          <a:r>
            <a:rPr lang="en-US" sz="3500" kern="1200"/>
            <a:t>You are creating your own pathway so be intentional with your planning</a:t>
          </a:r>
        </a:p>
      </dsp:txBody>
      <dsp:txXfrm>
        <a:off x="0" y="1004170"/>
        <a:ext cx="7632848" cy="2794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4218C-006E-41CE-8224-9A840A5E2873}">
      <dsp:nvSpPr>
        <dsp:cNvPr id="0" name=""/>
        <dsp:cNvSpPr/>
      </dsp:nvSpPr>
      <dsp:spPr>
        <a:xfrm>
          <a:off x="470591" y="354113"/>
          <a:ext cx="1338187" cy="1338187"/>
        </a:xfrm>
        <a:prstGeom prst="ellipse">
          <a:avLst/>
        </a:prstGeom>
        <a:solidFill>
          <a:schemeClr val="accent4"/>
        </a:solidFill>
        <a:ln>
          <a:noFill/>
        </a:ln>
        <a:effectLst/>
      </dsp:spPr>
      <dsp:style>
        <a:lnRef idx="0">
          <a:scrgbClr r="0" g="0" b="0"/>
        </a:lnRef>
        <a:fillRef idx="1">
          <a:scrgbClr r="0" g="0" b="0"/>
        </a:fillRef>
        <a:effectRef idx="0">
          <a:scrgbClr r="0" g="0" b="0"/>
        </a:effectRef>
        <a:fontRef idx="minor"/>
      </dsp:style>
    </dsp:sp>
    <dsp:sp modelId="{25A367B7-BA8A-4754-BA7A-59D91F4A711F}">
      <dsp:nvSpPr>
        <dsp:cNvPr id="0" name=""/>
        <dsp:cNvSpPr/>
      </dsp:nvSpPr>
      <dsp:spPr>
        <a:xfrm>
          <a:off x="755779" y="639300"/>
          <a:ext cx="767812" cy="767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353C92-EEC8-4ED6-B36F-B260BA9E3D1F}">
      <dsp:nvSpPr>
        <dsp:cNvPr id="0" name=""/>
        <dsp:cNvSpPr/>
      </dsp:nvSpPr>
      <dsp:spPr>
        <a:xfrm>
          <a:off x="42810" y="2109113"/>
          <a:ext cx="2193750" cy="1492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Make sure you have the right courses for graduation</a:t>
          </a:r>
        </a:p>
      </dsp:txBody>
      <dsp:txXfrm>
        <a:off x="42810" y="2109113"/>
        <a:ext cx="2193750" cy="1492971"/>
      </dsp:txXfrm>
    </dsp:sp>
    <dsp:sp modelId="{1E040281-41D7-4113-9225-1C882BEA7448}">
      <dsp:nvSpPr>
        <dsp:cNvPr id="0" name=""/>
        <dsp:cNvSpPr/>
      </dsp:nvSpPr>
      <dsp:spPr>
        <a:xfrm>
          <a:off x="3048247" y="354113"/>
          <a:ext cx="1338187" cy="1338187"/>
        </a:xfrm>
        <a:prstGeom prst="ellipse">
          <a:avLst/>
        </a:prstGeom>
        <a:solidFill>
          <a:schemeClr val="accent4"/>
        </a:solidFill>
        <a:ln>
          <a:noFill/>
        </a:ln>
        <a:effectLst/>
      </dsp:spPr>
      <dsp:style>
        <a:lnRef idx="0">
          <a:scrgbClr r="0" g="0" b="0"/>
        </a:lnRef>
        <a:fillRef idx="1">
          <a:scrgbClr r="0" g="0" b="0"/>
        </a:fillRef>
        <a:effectRef idx="0">
          <a:scrgbClr r="0" g="0" b="0"/>
        </a:effectRef>
        <a:fontRef idx="minor"/>
      </dsp:style>
    </dsp:sp>
    <dsp:sp modelId="{83E57139-CBAE-4E07-BC14-84920F8D68B1}">
      <dsp:nvSpPr>
        <dsp:cNvPr id="0" name=""/>
        <dsp:cNvSpPr/>
      </dsp:nvSpPr>
      <dsp:spPr>
        <a:xfrm>
          <a:off x="3333435" y="639300"/>
          <a:ext cx="767812" cy="767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1744D7-BBE6-4ED4-A40E-043CAFEBD6D4}">
      <dsp:nvSpPr>
        <dsp:cNvPr id="0" name=""/>
        <dsp:cNvSpPr/>
      </dsp:nvSpPr>
      <dsp:spPr>
        <a:xfrm>
          <a:off x="2620466" y="2109113"/>
          <a:ext cx="2193750" cy="1492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choose your courses carefully </a:t>
          </a:r>
          <a:r>
            <a:rPr lang="en-US" sz="1600" kern="1200" err="1"/>
            <a:t>bASED</a:t>
          </a:r>
          <a:r>
            <a:rPr lang="en-US" sz="1600" kern="1200"/>
            <a:t> ON YOUR FUTURE PLANS (WORK OR POST-SECONDARY)</a:t>
          </a:r>
        </a:p>
      </dsp:txBody>
      <dsp:txXfrm>
        <a:off x="2620466" y="2109113"/>
        <a:ext cx="2193750" cy="1492971"/>
      </dsp:txXfrm>
    </dsp:sp>
    <dsp:sp modelId="{59811C9A-2D8B-45B4-B242-667F172CDCF2}">
      <dsp:nvSpPr>
        <dsp:cNvPr id="0" name=""/>
        <dsp:cNvSpPr/>
      </dsp:nvSpPr>
      <dsp:spPr>
        <a:xfrm>
          <a:off x="5625904" y="354113"/>
          <a:ext cx="1338187" cy="1338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864277-4EF6-4186-A89D-ABA696BF999A}">
      <dsp:nvSpPr>
        <dsp:cNvPr id="0" name=""/>
        <dsp:cNvSpPr/>
      </dsp:nvSpPr>
      <dsp:spPr>
        <a:xfrm>
          <a:off x="5911091" y="639300"/>
          <a:ext cx="767812" cy="767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3269D8-2225-409B-9A1E-EFC668B827EB}">
      <dsp:nvSpPr>
        <dsp:cNvPr id="0" name=""/>
        <dsp:cNvSpPr/>
      </dsp:nvSpPr>
      <dsp:spPr>
        <a:xfrm>
          <a:off x="5198122" y="2109113"/>
          <a:ext cx="2193750" cy="1492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TIMETABLE IS BUILT BASED ON STUDENT REQUESTS, SEATS IN CLASSES ARE NOT FIRST-COME-FIRST SERVE</a:t>
          </a:r>
        </a:p>
      </dsp:txBody>
      <dsp:txXfrm>
        <a:off x="5198122" y="2109113"/>
        <a:ext cx="2193750" cy="14929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355F3-A2AF-724B-BAB4-2C7D4DA61DA6}">
      <dsp:nvSpPr>
        <dsp:cNvPr id="0" name=""/>
        <dsp:cNvSpPr/>
      </dsp:nvSpPr>
      <dsp:spPr>
        <a:xfrm>
          <a:off x="1698" y="43548"/>
          <a:ext cx="2903174" cy="1161269"/>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a:t>research</a:t>
          </a:r>
        </a:p>
      </dsp:txBody>
      <dsp:txXfrm>
        <a:off x="582333" y="43548"/>
        <a:ext cx="1741905" cy="1161269"/>
      </dsp:txXfrm>
    </dsp:sp>
    <dsp:sp modelId="{B285E240-995B-E240-8DA5-C9A33DC30BB3}">
      <dsp:nvSpPr>
        <dsp:cNvPr id="0" name=""/>
        <dsp:cNvSpPr/>
      </dsp:nvSpPr>
      <dsp:spPr>
        <a:xfrm>
          <a:off x="1698" y="1349976"/>
          <a:ext cx="2322539" cy="3875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Be familiar with Education </a:t>
          </a:r>
          <a:r>
            <a:rPr lang="en-US" sz="2500" kern="1200" dirty="0" err="1"/>
            <a:t>PlannerBC</a:t>
          </a:r>
          <a:r>
            <a:rPr lang="en-US" sz="2500" kern="1200" dirty="0"/>
            <a:t>, attend info sessions at SLSS, talk to Ms. </a:t>
          </a:r>
          <a:r>
            <a:rPr lang="en-US" sz="2500" kern="1200" dirty="0" err="1"/>
            <a:t>Digeso</a:t>
          </a:r>
          <a:r>
            <a:rPr lang="en-US" sz="2500" kern="1200" dirty="0"/>
            <a:t> or your counsellor</a:t>
          </a:r>
        </a:p>
      </dsp:txBody>
      <dsp:txXfrm>
        <a:off x="1698" y="1349976"/>
        <a:ext cx="2322539" cy="3875976"/>
      </dsp:txXfrm>
    </dsp:sp>
    <dsp:sp modelId="{4D91831D-2A53-A74D-ACEE-072E5F80057C}">
      <dsp:nvSpPr>
        <dsp:cNvPr id="0" name=""/>
        <dsp:cNvSpPr/>
      </dsp:nvSpPr>
      <dsp:spPr>
        <a:xfrm>
          <a:off x="2688872" y="43548"/>
          <a:ext cx="2903174" cy="1161269"/>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a:t>general</a:t>
          </a:r>
        </a:p>
        <a:p>
          <a:pPr marL="0" lvl="0" indent="0" algn="ctr" defTabSz="1111250">
            <a:lnSpc>
              <a:spcPct val="90000"/>
            </a:lnSpc>
            <a:spcBef>
              <a:spcPct val="0"/>
            </a:spcBef>
            <a:spcAft>
              <a:spcPct val="35000"/>
            </a:spcAft>
            <a:buNone/>
          </a:pPr>
          <a:r>
            <a:rPr lang="en-US" sz="2500" kern="1200"/>
            <a:t>admissions</a:t>
          </a:r>
        </a:p>
      </dsp:txBody>
      <dsp:txXfrm>
        <a:off x="3269507" y="43548"/>
        <a:ext cx="1741905" cy="1161269"/>
      </dsp:txXfrm>
    </dsp:sp>
    <dsp:sp modelId="{A7E41055-5B79-1F4C-A387-9822A3A65AFB}">
      <dsp:nvSpPr>
        <dsp:cNvPr id="0" name=""/>
        <dsp:cNvSpPr/>
      </dsp:nvSpPr>
      <dsp:spPr>
        <a:xfrm>
          <a:off x="2688872" y="1349976"/>
          <a:ext cx="2322539" cy="3875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111250">
            <a:lnSpc>
              <a:spcPct val="90000"/>
            </a:lnSpc>
            <a:spcBef>
              <a:spcPct val="0"/>
            </a:spcBef>
            <a:spcAft>
              <a:spcPct val="15000"/>
            </a:spcAft>
            <a:buChar char="•"/>
          </a:pPr>
          <a:r>
            <a:rPr lang="en-US" sz="2500" kern="1200"/>
            <a:t>Make sure you check official websites of post-secondary institutions for requirements, </a:t>
          </a:r>
          <a:r>
            <a:rPr lang="en-US" sz="2500" b="1" kern="1200"/>
            <a:t>every institution is different</a:t>
          </a:r>
        </a:p>
      </dsp:txBody>
      <dsp:txXfrm>
        <a:off x="2688872" y="1349976"/>
        <a:ext cx="2322539" cy="3875976"/>
      </dsp:txXfrm>
    </dsp:sp>
    <dsp:sp modelId="{BCA13E46-F401-934C-A56F-B03F700CAEE4}">
      <dsp:nvSpPr>
        <dsp:cNvPr id="0" name=""/>
        <dsp:cNvSpPr/>
      </dsp:nvSpPr>
      <dsp:spPr>
        <a:xfrm>
          <a:off x="5376047" y="43548"/>
          <a:ext cx="2903174" cy="1161269"/>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a:t>specific program</a:t>
          </a:r>
        </a:p>
      </dsp:txBody>
      <dsp:txXfrm>
        <a:off x="5956682" y="43548"/>
        <a:ext cx="1741905" cy="1161269"/>
      </dsp:txXfrm>
    </dsp:sp>
    <dsp:sp modelId="{7A640023-383D-4A4D-B4B7-61D4AD38BA8A}">
      <dsp:nvSpPr>
        <dsp:cNvPr id="0" name=""/>
        <dsp:cNvSpPr/>
      </dsp:nvSpPr>
      <dsp:spPr>
        <a:xfrm>
          <a:off x="5376047" y="1349976"/>
          <a:ext cx="2322539" cy="3875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111250">
            <a:lnSpc>
              <a:spcPct val="90000"/>
            </a:lnSpc>
            <a:spcBef>
              <a:spcPct val="0"/>
            </a:spcBef>
            <a:spcAft>
              <a:spcPct val="15000"/>
            </a:spcAft>
            <a:buChar char="•"/>
          </a:pPr>
          <a:r>
            <a:rPr lang="en-US" sz="2500" kern="1200"/>
            <a:t>Make sure you have completed courses or planning to complete PRE-REQUISITES for your specific program of choice</a:t>
          </a:r>
        </a:p>
      </dsp:txBody>
      <dsp:txXfrm>
        <a:off x="5376047" y="1349976"/>
        <a:ext cx="2322539" cy="38759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C9ADB-66EA-4F58-A74F-BA4177DA76D0}">
      <dsp:nvSpPr>
        <dsp:cNvPr id="0" name=""/>
        <dsp:cNvSpPr/>
      </dsp:nvSpPr>
      <dsp:spPr>
        <a:xfrm>
          <a:off x="130478" y="1027957"/>
          <a:ext cx="1123641" cy="11236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8E9312-A8FA-40BC-98FA-842985DCAAF9}">
      <dsp:nvSpPr>
        <dsp:cNvPr id="0" name=""/>
        <dsp:cNvSpPr/>
      </dsp:nvSpPr>
      <dsp:spPr>
        <a:xfrm>
          <a:off x="366443" y="1263922"/>
          <a:ext cx="651712" cy="6517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030300-BEC1-49E8-B3C3-67A4C7FCB130}">
      <dsp:nvSpPr>
        <dsp:cNvPr id="0" name=""/>
        <dsp:cNvSpPr/>
      </dsp:nvSpPr>
      <dsp:spPr>
        <a:xfrm>
          <a:off x="1494900" y="1027957"/>
          <a:ext cx="2648583" cy="1123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Avenir Book" panose="02000503020000020003" pitchFamily="2" charset="0"/>
            </a:rPr>
            <a:t>Choose your courses and enter them on </a:t>
          </a:r>
          <a:r>
            <a:rPr lang="en-US" sz="1800" kern="1200" err="1">
              <a:latin typeface="Avenir Book" panose="02000503020000020003" pitchFamily="2" charset="0"/>
            </a:rPr>
            <a:t>myEdBC</a:t>
          </a:r>
          <a:r>
            <a:rPr lang="en-US" sz="1800" kern="1200">
              <a:latin typeface="Avenir Book" panose="02000503020000020003" pitchFamily="2" charset="0"/>
            </a:rPr>
            <a:t> by February 17</a:t>
          </a:r>
        </a:p>
      </dsp:txBody>
      <dsp:txXfrm>
        <a:off x="1494900" y="1027957"/>
        <a:ext cx="2648583" cy="1123641"/>
      </dsp:txXfrm>
    </dsp:sp>
    <dsp:sp modelId="{4A75BC88-712A-4F4C-B36F-A931DA243A64}">
      <dsp:nvSpPr>
        <dsp:cNvPr id="0" name=""/>
        <dsp:cNvSpPr/>
      </dsp:nvSpPr>
      <dsp:spPr>
        <a:xfrm>
          <a:off x="4604979" y="1027957"/>
          <a:ext cx="1123641" cy="11236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03EAFC-AED5-4808-8A77-96CFC0BE68D5}">
      <dsp:nvSpPr>
        <dsp:cNvPr id="0" name=""/>
        <dsp:cNvSpPr/>
      </dsp:nvSpPr>
      <dsp:spPr>
        <a:xfrm>
          <a:off x="4840944" y="1263922"/>
          <a:ext cx="651712" cy="6517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2856C8-7173-4CBC-A26D-D254A19A6F54}">
      <dsp:nvSpPr>
        <dsp:cNvPr id="0" name=""/>
        <dsp:cNvSpPr/>
      </dsp:nvSpPr>
      <dsp:spPr>
        <a:xfrm>
          <a:off x="5969401" y="1027957"/>
          <a:ext cx="2648583" cy="1123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Avenir Book" panose="02000503020000020003" pitchFamily="2" charset="0"/>
            </a:rPr>
            <a:t>It is important that you choose your courses carefully</a:t>
          </a:r>
        </a:p>
      </dsp:txBody>
      <dsp:txXfrm>
        <a:off x="5969401" y="1027957"/>
        <a:ext cx="2648583" cy="1123641"/>
      </dsp:txXfrm>
    </dsp:sp>
    <dsp:sp modelId="{DEEFAB60-3930-4865-841E-0D547AEE69A5}">
      <dsp:nvSpPr>
        <dsp:cNvPr id="0" name=""/>
        <dsp:cNvSpPr/>
      </dsp:nvSpPr>
      <dsp:spPr>
        <a:xfrm>
          <a:off x="130478" y="3032976"/>
          <a:ext cx="1123641" cy="11236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4CE492-C447-4529-A3A3-D84544B8C0FD}">
      <dsp:nvSpPr>
        <dsp:cNvPr id="0" name=""/>
        <dsp:cNvSpPr/>
      </dsp:nvSpPr>
      <dsp:spPr>
        <a:xfrm>
          <a:off x="366443" y="3268941"/>
          <a:ext cx="651712" cy="6517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DA7878-504C-4672-8002-2FFD31991557}">
      <dsp:nvSpPr>
        <dsp:cNvPr id="0" name=""/>
        <dsp:cNvSpPr/>
      </dsp:nvSpPr>
      <dsp:spPr>
        <a:xfrm>
          <a:off x="1494900" y="3032976"/>
          <a:ext cx="2648583" cy="1123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Avenir Book" panose="02000503020000020003" pitchFamily="2" charset="0"/>
            </a:rPr>
            <a:t>Course Requests Verification: if you change your mind, you can request changes April 1-7</a:t>
          </a:r>
        </a:p>
      </dsp:txBody>
      <dsp:txXfrm>
        <a:off x="1494900" y="3032976"/>
        <a:ext cx="2648583" cy="1123641"/>
      </dsp:txXfrm>
    </dsp:sp>
    <dsp:sp modelId="{6846E36C-C2F7-4554-96DD-6E5DEA828180}">
      <dsp:nvSpPr>
        <dsp:cNvPr id="0" name=""/>
        <dsp:cNvSpPr/>
      </dsp:nvSpPr>
      <dsp:spPr>
        <a:xfrm>
          <a:off x="4604979" y="3032976"/>
          <a:ext cx="1123641" cy="11236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886F2D-9BA7-444A-A5C5-F178D02E0079}">
      <dsp:nvSpPr>
        <dsp:cNvPr id="0" name=""/>
        <dsp:cNvSpPr/>
      </dsp:nvSpPr>
      <dsp:spPr>
        <a:xfrm>
          <a:off x="4840944" y="3268941"/>
          <a:ext cx="651712" cy="6517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798DD8-4887-45F7-BFAF-813CAE552BA2}">
      <dsp:nvSpPr>
        <dsp:cNvPr id="0" name=""/>
        <dsp:cNvSpPr/>
      </dsp:nvSpPr>
      <dsp:spPr>
        <a:xfrm>
          <a:off x="5969401" y="3032976"/>
          <a:ext cx="2648583" cy="1123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Avenir Book" panose="02000503020000020003" pitchFamily="2" charset="0"/>
            </a:rPr>
            <a:t>Only students with incomplete timetables or legitimate course errors will be allowed course corrections in September</a:t>
          </a:r>
        </a:p>
      </dsp:txBody>
      <dsp:txXfrm>
        <a:off x="5969401" y="3032976"/>
        <a:ext cx="2648583" cy="11236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A8450-BF66-E648-98A5-84FB3344B4F4}">
      <dsp:nvSpPr>
        <dsp:cNvPr id="0" name=""/>
        <dsp:cNvSpPr/>
      </dsp:nvSpPr>
      <dsp:spPr>
        <a:xfrm>
          <a:off x="0" y="601"/>
          <a:ext cx="4205288"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7EEE277-B40A-9A4D-BF50-2EEB7BA4BF08}">
      <dsp:nvSpPr>
        <dsp:cNvPr id="0" name=""/>
        <dsp:cNvSpPr/>
      </dsp:nvSpPr>
      <dsp:spPr>
        <a:xfrm>
          <a:off x="0" y="601"/>
          <a:ext cx="420528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CA" sz="2400" b="0" i="0" kern="1200" baseline="0"/>
            <a:t>Active Living 12</a:t>
          </a:r>
        </a:p>
      </dsp:txBody>
      <dsp:txXfrm>
        <a:off x="0" y="601"/>
        <a:ext cx="4205288" cy="985279"/>
      </dsp:txXfrm>
    </dsp:sp>
    <dsp:sp modelId="{D1248F2C-74BC-8E46-8F9F-97DB4C905BA2}">
      <dsp:nvSpPr>
        <dsp:cNvPr id="0" name=""/>
        <dsp:cNvSpPr/>
      </dsp:nvSpPr>
      <dsp:spPr>
        <a:xfrm>
          <a:off x="0" y="985880"/>
          <a:ext cx="4205288"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124185E-95CA-8C42-90FA-C63A099C21C1}">
      <dsp:nvSpPr>
        <dsp:cNvPr id="0" name=""/>
        <dsp:cNvSpPr/>
      </dsp:nvSpPr>
      <dsp:spPr>
        <a:xfrm>
          <a:off x="0" y="985880"/>
          <a:ext cx="420528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Fitness &amp; Conditioning 12</a:t>
          </a:r>
        </a:p>
        <a:p>
          <a:pPr marL="0" lvl="0" indent="0" algn="l" defTabSz="1066800">
            <a:lnSpc>
              <a:spcPct val="90000"/>
            </a:lnSpc>
            <a:spcBef>
              <a:spcPct val="0"/>
            </a:spcBef>
            <a:spcAft>
              <a:spcPct val="35000"/>
            </a:spcAft>
            <a:buNone/>
          </a:pPr>
          <a:endParaRPr lang="en-US" sz="2400" kern="1200"/>
        </a:p>
      </dsp:txBody>
      <dsp:txXfrm>
        <a:off x="0" y="985880"/>
        <a:ext cx="4205288" cy="985279"/>
      </dsp:txXfrm>
    </dsp:sp>
    <dsp:sp modelId="{591270B5-BE4D-1645-9E2F-0397CB334744}">
      <dsp:nvSpPr>
        <dsp:cNvPr id="0" name=""/>
        <dsp:cNvSpPr/>
      </dsp:nvSpPr>
      <dsp:spPr>
        <a:xfrm>
          <a:off x="0" y="1971160"/>
          <a:ext cx="4205288"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65EC4D5-F1B0-1540-916D-BB73766630AF}">
      <dsp:nvSpPr>
        <dsp:cNvPr id="0" name=""/>
        <dsp:cNvSpPr/>
      </dsp:nvSpPr>
      <dsp:spPr>
        <a:xfrm>
          <a:off x="0" y="1971160"/>
          <a:ext cx="420528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Athletic Leadership 12</a:t>
          </a:r>
        </a:p>
      </dsp:txBody>
      <dsp:txXfrm>
        <a:off x="0" y="1971160"/>
        <a:ext cx="4205288" cy="985279"/>
      </dsp:txXfrm>
    </dsp:sp>
    <dsp:sp modelId="{3E4C1C94-8D10-F942-A7B5-95B7130EF1C8}">
      <dsp:nvSpPr>
        <dsp:cNvPr id="0" name=""/>
        <dsp:cNvSpPr/>
      </dsp:nvSpPr>
      <dsp:spPr>
        <a:xfrm>
          <a:off x="0" y="2956439"/>
          <a:ext cx="4205288"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BDB7951-A4DC-B64D-927A-0986F43A48FE}">
      <dsp:nvSpPr>
        <dsp:cNvPr id="0" name=""/>
        <dsp:cNvSpPr/>
      </dsp:nvSpPr>
      <dsp:spPr>
        <a:xfrm>
          <a:off x="0" y="2956439"/>
          <a:ext cx="420528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Community Recreation 12</a:t>
          </a:r>
        </a:p>
      </dsp:txBody>
      <dsp:txXfrm>
        <a:off x="0" y="2956439"/>
        <a:ext cx="4205288" cy="985279"/>
      </dsp:txXfrm>
    </dsp:sp>
    <dsp:sp modelId="{736670FC-52FF-7446-A92B-27CE0CB476F8}">
      <dsp:nvSpPr>
        <dsp:cNvPr id="0" name=""/>
        <dsp:cNvSpPr/>
      </dsp:nvSpPr>
      <dsp:spPr>
        <a:xfrm>
          <a:off x="0" y="3941719"/>
          <a:ext cx="4205288"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1270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82829F6-45FF-B942-BE41-EE9EF3AF0084}">
      <dsp:nvSpPr>
        <dsp:cNvPr id="0" name=""/>
        <dsp:cNvSpPr/>
      </dsp:nvSpPr>
      <dsp:spPr>
        <a:xfrm>
          <a:off x="0" y="3941719"/>
          <a:ext cx="4205288"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Fit for Life 12 </a:t>
          </a:r>
        </a:p>
      </dsp:txBody>
      <dsp:txXfrm>
        <a:off x="0" y="3941719"/>
        <a:ext cx="4205288" cy="9852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EA78F-045A-D446-9F57-A9E7162A73ED}">
      <dsp:nvSpPr>
        <dsp:cNvPr id="0" name=""/>
        <dsp:cNvSpPr/>
      </dsp:nvSpPr>
      <dsp:spPr>
        <a:xfrm>
          <a:off x="0" y="378"/>
          <a:ext cx="460566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3798312-F948-6448-AA3D-A82160434B74}">
      <dsp:nvSpPr>
        <dsp:cNvPr id="0" name=""/>
        <dsp:cNvSpPr/>
      </dsp:nvSpPr>
      <dsp:spPr>
        <a:xfrm>
          <a:off x="0" y="378"/>
          <a:ext cx="4605660" cy="1211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CA" sz="2400" b="0" i="0" kern="1200" baseline="0"/>
            <a:t>Work Experience: Accounting, General Business, Law, Marketing</a:t>
          </a:r>
        </a:p>
      </dsp:txBody>
      <dsp:txXfrm>
        <a:off x="0" y="378"/>
        <a:ext cx="4605660" cy="1211223"/>
      </dsp:txXfrm>
    </dsp:sp>
    <dsp:sp modelId="{51E5C1E3-675F-DC44-A03B-F2C5ECEF97F7}">
      <dsp:nvSpPr>
        <dsp:cNvPr id="0" name=""/>
        <dsp:cNvSpPr/>
      </dsp:nvSpPr>
      <dsp:spPr>
        <a:xfrm>
          <a:off x="0" y="1211602"/>
          <a:ext cx="460566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B2FF7E5-B501-5B4B-8C74-5E56C32EAB75}">
      <dsp:nvSpPr>
        <dsp:cNvPr id="0" name=""/>
        <dsp:cNvSpPr/>
      </dsp:nvSpPr>
      <dsp:spPr>
        <a:xfrm>
          <a:off x="0" y="1211602"/>
          <a:ext cx="4605660" cy="1211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Athletic Leadership or Intramurals </a:t>
          </a:r>
        </a:p>
      </dsp:txBody>
      <dsp:txXfrm>
        <a:off x="0" y="1211602"/>
        <a:ext cx="4605660" cy="1211223"/>
      </dsp:txXfrm>
    </dsp:sp>
    <dsp:sp modelId="{443AE870-C973-C94A-B8F8-D5F892C359EC}">
      <dsp:nvSpPr>
        <dsp:cNvPr id="0" name=""/>
        <dsp:cNvSpPr/>
      </dsp:nvSpPr>
      <dsp:spPr>
        <a:xfrm>
          <a:off x="0" y="2422826"/>
          <a:ext cx="4605660"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C416771-AC2D-0B46-AAAF-446A91088BED}">
      <dsp:nvSpPr>
        <dsp:cNvPr id="0" name=""/>
        <dsp:cNvSpPr/>
      </dsp:nvSpPr>
      <dsp:spPr>
        <a:xfrm>
          <a:off x="0" y="2422826"/>
          <a:ext cx="4605660" cy="1211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Peer Tutoring (Teacher Assistant): </a:t>
          </a:r>
          <a:r>
            <a:rPr lang="en-US" sz="2400" i="1" kern="1200"/>
            <a:t>not available if you already took this course in Gr. 11</a:t>
          </a:r>
        </a:p>
      </dsp:txBody>
      <dsp:txXfrm>
        <a:off x="0" y="2422826"/>
        <a:ext cx="4605660" cy="1211223"/>
      </dsp:txXfrm>
    </dsp:sp>
    <dsp:sp modelId="{A639FB8A-9A44-AC40-9F0D-C1EAB79E2445}">
      <dsp:nvSpPr>
        <dsp:cNvPr id="0" name=""/>
        <dsp:cNvSpPr/>
      </dsp:nvSpPr>
      <dsp:spPr>
        <a:xfrm>
          <a:off x="0" y="3634050"/>
          <a:ext cx="4605660"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FA825EE-4CF2-1C48-A31E-717A170E9D2C}">
      <dsp:nvSpPr>
        <dsp:cNvPr id="0" name=""/>
        <dsp:cNvSpPr/>
      </dsp:nvSpPr>
      <dsp:spPr>
        <a:xfrm>
          <a:off x="0" y="3634050"/>
          <a:ext cx="4601162" cy="1781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Career Life Connections 12 (Connections class)</a:t>
          </a:r>
        </a:p>
        <a:p>
          <a:pPr marL="0" lvl="0" indent="0" algn="l" defTabSz="800100">
            <a:lnSpc>
              <a:spcPct val="90000"/>
            </a:lnSpc>
            <a:spcBef>
              <a:spcPct val="0"/>
            </a:spcBef>
            <a:spcAft>
              <a:spcPct val="35000"/>
            </a:spcAft>
            <a:buNone/>
          </a:pPr>
          <a:r>
            <a:rPr lang="en-US" sz="1800" kern="1200"/>
            <a:t>Continuing to work on your CAPSTONE! Required for Graduation along with your 30 hours of work/volunteer hours</a:t>
          </a:r>
        </a:p>
        <a:p>
          <a:pPr marL="0" lvl="0" indent="0" algn="l" defTabSz="800100">
            <a:lnSpc>
              <a:spcPct val="90000"/>
            </a:lnSpc>
            <a:spcBef>
              <a:spcPct val="0"/>
            </a:spcBef>
            <a:spcAft>
              <a:spcPct val="35000"/>
            </a:spcAft>
            <a:buNone/>
          </a:pPr>
          <a:r>
            <a:rPr lang="en-US" sz="1800" kern="1200"/>
            <a:t>Attend all Connections classes and Conference Days and follow timeline</a:t>
          </a:r>
        </a:p>
      </dsp:txBody>
      <dsp:txXfrm>
        <a:off x="0" y="3634050"/>
        <a:ext cx="4601162" cy="17816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C9ADB-66EA-4F58-A74F-BA4177DA76D0}">
      <dsp:nvSpPr>
        <dsp:cNvPr id="0" name=""/>
        <dsp:cNvSpPr/>
      </dsp:nvSpPr>
      <dsp:spPr>
        <a:xfrm>
          <a:off x="130478" y="1027957"/>
          <a:ext cx="1123641" cy="11236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8E9312-A8FA-40BC-98FA-842985DCAAF9}">
      <dsp:nvSpPr>
        <dsp:cNvPr id="0" name=""/>
        <dsp:cNvSpPr/>
      </dsp:nvSpPr>
      <dsp:spPr>
        <a:xfrm>
          <a:off x="366443" y="1263922"/>
          <a:ext cx="651712" cy="6517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030300-BEC1-49E8-B3C3-67A4C7FCB130}">
      <dsp:nvSpPr>
        <dsp:cNvPr id="0" name=""/>
        <dsp:cNvSpPr/>
      </dsp:nvSpPr>
      <dsp:spPr>
        <a:xfrm>
          <a:off x="1494900" y="1027957"/>
          <a:ext cx="2648583" cy="1123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venir Book" panose="02000503020000020003" pitchFamily="2" charset="0"/>
            </a:rPr>
            <a:t>Choose your courses and enter them on </a:t>
          </a:r>
          <a:r>
            <a:rPr lang="en-US" sz="1800" kern="1200" dirty="0" err="1">
              <a:latin typeface="Avenir Book" panose="02000503020000020003" pitchFamily="2" charset="0"/>
            </a:rPr>
            <a:t>MyEdBC</a:t>
          </a:r>
          <a:r>
            <a:rPr lang="en-US" sz="1800" kern="1200" dirty="0">
              <a:latin typeface="Avenir Book" panose="02000503020000020003" pitchFamily="2" charset="0"/>
            </a:rPr>
            <a:t> by February 17</a:t>
          </a:r>
        </a:p>
      </dsp:txBody>
      <dsp:txXfrm>
        <a:off x="1494900" y="1027957"/>
        <a:ext cx="2648583" cy="1123641"/>
      </dsp:txXfrm>
    </dsp:sp>
    <dsp:sp modelId="{4A75BC88-712A-4F4C-B36F-A931DA243A64}">
      <dsp:nvSpPr>
        <dsp:cNvPr id="0" name=""/>
        <dsp:cNvSpPr/>
      </dsp:nvSpPr>
      <dsp:spPr>
        <a:xfrm>
          <a:off x="4604979" y="1027957"/>
          <a:ext cx="1123641" cy="11236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03EAFC-AED5-4808-8A77-96CFC0BE68D5}">
      <dsp:nvSpPr>
        <dsp:cNvPr id="0" name=""/>
        <dsp:cNvSpPr/>
      </dsp:nvSpPr>
      <dsp:spPr>
        <a:xfrm>
          <a:off x="4840944" y="1263922"/>
          <a:ext cx="651712" cy="6517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2856C8-7173-4CBC-A26D-D254A19A6F54}">
      <dsp:nvSpPr>
        <dsp:cNvPr id="0" name=""/>
        <dsp:cNvSpPr/>
      </dsp:nvSpPr>
      <dsp:spPr>
        <a:xfrm>
          <a:off x="5969401" y="1027957"/>
          <a:ext cx="2648583" cy="1123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Avenir Book" panose="02000503020000020003" pitchFamily="2" charset="0"/>
            </a:rPr>
            <a:t>It is important that you choose your courses carefully</a:t>
          </a:r>
        </a:p>
      </dsp:txBody>
      <dsp:txXfrm>
        <a:off x="5969401" y="1027957"/>
        <a:ext cx="2648583" cy="1123641"/>
      </dsp:txXfrm>
    </dsp:sp>
    <dsp:sp modelId="{DEEFAB60-3930-4865-841E-0D547AEE69A5}">
      <dsp:nvSpPr>
        <dsp:cNvPr id="0" name=""/>
        <dsp:cNvSpPr/>
      </dsp:nvSpPr>
      <dsp:spPr>
        <a:xfrm>
          <a:off x="130478" y="3032976"/>
          <a:ext cx="1123641" cy="11236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4CE492-C447-4529-A3A3-D84544B8C0FD}">
      <dsp:nvSpPr>
        <dsp:cNvPr id="0" name=""/>
        <dsp:cNvSpPr/>
      </dsp:nvSpPr>
      <dsp:spPr>
        <a:xfrm>
          <a:off x="366443" y="3268941"/>
          <a:ext cx="651712" cy="6517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DA7878-504C-4672-8002-2FFD31991557}">
      <dsp:nvSpPr>
        <dsp:cNvPr id="0" name=""/>
        <dsp:cNvSpPr/>
      </dsp:nvSpPr>
      <dsp:spPr>
        <a:xfrm>
          <a:off x="1494900" y="3032976"/>
          <a:ext cx="2648583" cy="1123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Avenir Book" panose="02000503020000020003" pitchFamily="2" charset="0"/>
            </a:rPr>
            <a:t>Course Requests Verification: if you change your mind, you can request changes April 1-7</a:t>
          </a:r>
        </a:p>
      </dsp:txBody>
      <dsp:txXfrm>
        <a:off x="1494900" y="3032976"/>
        <a:ext cx="2648583" cy="1123641"/>
      </dsp:txXfrm>
    </dsp:sp>
    <dsp:sp modelId="{6846E36C-C2F7-4554-96DD-6E5DEA828180}">
      <dsp:nvSpPr>
        <dsp:cNvPr id="0" name=""/>
        <dsp:cNvSpPr/>
      </dsp:nvSpPr>
      <dsp:spPr>
        <a:xfrm>
          <a:off x="4604979" y="3032976"/>
          <a:ext cx="1123641" cy="11236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886F2D-9BA7-444A-A5C5-F178D02E0079}">
      <dsp:nvSpPr>
        <dsp:cNvPr id="0" name=""/>
        <dsp:cNvSpPr/>
      </dsp:nvSpPr>
      <dsp:spPr>
        <a:xfrm>
          <a:off x="4840944" y="3268941"/>
          <a:ext cx="651712" cy="6517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798DD8-4887-45F7-BFAF-813CAE552BA2}">
      <dsp:nvSpPr>
        <dsp:cNvPr id="0" name=""/>
        <dsp:cNvSpPr/>
      </dsp:nvSpPr>
      <dsp:spPr>
        <a:xfrm>
          <a:off x="5969401" y="3032976"/>
          <a:ext cx="2648583" cy="1123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Avenir Book" panose="02000503020000020003" pitchFamily="2" charset="0"/>
            </a:rPr>
            <a:t>Only students with incomplete timetables or legitimate course errors will be allowed course corrections in September</a:t>
          </a:r>
        </a:p>
      </dsp:txBody>
      <dsp:txXfrm>
        <a:off x="5969401" y="3032976"/>
        <a:ext cx="2648583" cy="11236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497C8-06FE-45AC-9670-E14669E1CC42}">
      <dsp:nvSpPr>
        <dsp:cNvPr id="0" name=""/>
        <dsp:cNvSpPr/>
      </dsp:nvSpPr>
      <dsp:spPr>
        <a:xfrm>
          <a:off x="559356" y="108"/>
          <a:ext cx="1072265" cy="107226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F02DD3-035A-4B6C-8815-D26D82E5BD34}">
      <dsp:nvSpPr>
        <dsp:cNvPr id="0" name=""/>
        <dsp:cNvSpPr/>
      </dsp:nvSpPr>
      <dsp:spPr>
        <a:xfrm>
          <a:off x="787872" y="228624"/>
          <a:ext cx="615234" cy="6152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28890F-6793-4E04-90AF-766289B53FD7}">
      <dsp:nvSpPr>
        <dsp:cNvPr id="0" name=""/>
        <dsp:cNvSpPr/>
      </dsp:nvSpPr>
      <dsp:spPr>
        <a:xfrm>
          <a:off x="216583" y="1406358"/>
          <a:ext cx="1757812" cy="96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a:latin typeface="Avenir Book" panose="02000503020000020003" pitchFamily="2" charset="0"/>
            </a:rPr>
            <a:t>What am I involved in outside of school?</a:t>
          </a:r>
          <a:endParaRPr lang="en-US" sz="1400" kern="1200">
            <a:latin typeface="Avenir Book" panose="02000503020000020003" pitchFamily="2" charset="0"/>
          </a:endParaRPr>
        </a:p>
      </dsp:txBody>
      <dsp:txXfrm>
        <a:off x="216583" y="1406358"/>
        <a:ext cx="1757812" cy="966796"/>
      </dsp:txXfrm>
    </dsp:sp>
    <dsp:sp modelId="{BB62F78B-632F-4E9D-B199-7203554232BA}">
      <dsp:nvSpPr>
        <dsp:cNvPr id="0" name=""/>
        <dsp:cNvSpPr/>
      </dsp:nvSpPr>
      <dsp:spPr>
        <a:xfrm>
          <a:off x="2624786" y="108"/>
          <a:ext cx="1072265" cy="107226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143AC1-EFA4-4FD4-8FF1-6E7FDE475EDF}">
      <dsp:nvSpPr>
        <dsp:cNvPr id="0" name=""/>
        <dsp:cNvSpPr/>
      </dsp:nvSpPr>
      <dsp:spPr>
        <a:xfrm>
          <a:off x="2853301" y="228624"/>
          <a:ext cx="615234" cy="6152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88ACED-E23B-452F-AEE5-F8E1DCB0F8CC}">
      <dsp:nvSpPr>
        <dsp:cNvPr id="0" name=""/>
        <dsp:cNvSpPr/>
      </dsp:nvSpPr>
      <dsp:spPr>
        <a:xfrm>
          <a:off x="2282012" y="1406358"/>
          <a:ext cx="1757812" cy="96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a:latin typeface="Avenir Book" panose="02000503020000020003" pitchFamily="2" charset="0"/>
            </a:rPr>
            <a:t>Do I need to add or subtract from my schedule to be successful in my Grade 12 year?</a:t>
          </a:r>
          <a:endParaRPr lang="en-US" sz="1400" kern="1200">
            <a:latin typeface="Avenir Book" panose="02000503020000020003" pitchFamily="2" charset="0"/>
          </a:endParaRPr>
        </a:p>
      </dsp:txBody>
      <dsp:txXfrm>
        <a:off x="2282012" y="1406358"/>
        <a:ext cx="1757812" cy="966796"/>
      </dsp:txXfrm>
    </dsp:sp>
    <dsp:sp modelId="{B796902D-CB98-4EBA-BE69-3ECA580ED3CA}">
      <dsp:nvSpPr>
        <dsp:cNvPr id="0" name=""/>
        <dsp:cNvSpPr/>
      </dsp:nvSpPr>
      <dsp:spPr>
        <a:xfrm>
          <a:off x="4690216" y="108"/>
          <a:ext cx="1072265" cy="107226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5BC362-ED23-4E4C-9160-4BBE2FA82819}">
      <dsp:nvSpPr>
        <dsp:cNvPr id="0" name=""/>
        <dsp:cNvSpPr/>
      </dsp:nvSpPr>
      <dsp:spPr>
        <a:xfrm>
          <a:off x="4918731" y="228624"/>
          <a:ext cx="615234" cy="6152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D734AD-87C3-4D1A-913B-1F1B8CB963B0}">
      <dsp:nvSpPr>
        <dsp:cNvPr id="0" name=""/>
        <dsp:cNvSpPr/>
      </dsp:nvSpPr>
      <dsp:spPr>
        <a:xfrm>
          <a:off x="4347442" y="1406358"/>
          <a:ext cx="1757812" cy="96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a:latin typeface="Avenir Book" panose="02000503020000020003" pitchFamily="2" charset="0"/>
            </a:rPr>
            <a:t>Healthy eating</a:t>
          </a:r>
          <a:endParaRPr lang="en-US" sz="1800" kern="1200">
            <a:latin typeface="Avenir Book" panose="02000503020000020003" pitchFamily="2" charset="0"/>
          </a:endParaRPr>
        </a:p>
      </dsp:txBody>
      <dsp:txXfrm>
        <a:off x="4347442" y="1406358"/>
        <a:ext cx="1757812" cy="966796"/>
      </dsp:txXfrm>
    </dsp:sp>
    <dsp:sp modelId="{E4D47208-1222-4B9D-AC9C-8B0EC3CEA7FD}">
      <dsp:nvSpPr>
        <dsp:cNvPr id="0" name=""/>
        <dsp:cNvSpPr/>
      </dsp:nvSpPr>
      <dsp:spPr>
        <a:xfrm>
          <a:off x="6755645" y="108"/>
          <a:ext cx="1072265" cy="107226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D97595-3771-4ACC-8E24-4A8CB1264904}">
      <dsp:nvSpPr>
        <dsp:cNvPr id="0" name=""/>
        <dsp:cNvSpPr/>
      </dsp:nvSpPr>
      <dsp:spPr>
        <a:xfrm>
          <a:off x="6984161" y="228624"/>
          <a:ext cx="615234" cy="6152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2F5F56-6526-4F62-BA04-FED693E10E7A}">
      <dsp:nvSpPr>
        <dsp:cNvPr id="0" name=""/>
        <dsp:cNvSpPr/>
      </dsp:nvSpPr>
      <dsp:spPr>
        <a:xfrm>
          <a:off x="6412872" y="1406358"/>
          <a:ext cx="1757812" cy="96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a:latin typeface="Avenir Book" panose="02000503020000020003" pitchFamily="2" charset="0"/>
            </a:rPr>
            <a:t>PHYSICAL ACTIVITY</a:t>
          </a:r>
          <a:endParaRPr lang="en-US" sz="1800" kern="1200">
            <a:latin typeface="Avenir Book" panose="02000503020000020003" pitchFamily="2" charset="0"/>
          </a:endParaRPr>
        </a:p>
      </dsp:txBody>
      <dsp:txXfrm>
        <a:off x="6412872" y="1406358"/>
        <a:ext cx="1757812" cy="966796"/>
      </dsp:txXfrm>
    </dsp:sp>
    <dsp:sp modelId="{BC62AABB-8431-4AD3-B973-234E6402C826}">
      <dsp:nvSpPr>
        <dsp:cNvPr id="0" name=""/>
        <dsp:cNvSpPr/>
      </dsp:nvSpPr>
      <dsp:spPr>
        <a:xfrm>
          <a:off x="1592071" y="2812608"/>
          <a:ext cx="1072265" cy="107226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689A0C-E72E-4104-AEC4-7AE0273503A9}">
      <dsp:nvSpPr>
        <dsp:cNvPr id="0" name=""/>
        <dsp:cNvSpPr/>
      </dsp:nvSpPr>
      <dsp:spPr>
        <a:xfrm>
          <a:off x="1820587" y="3041124"/>
          <a:ext cx="615234" cy="61523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DB685D-9D26-4846-B696-F705564F9805}">
      <dsp:nvSpPr>
        <dsp:cNvPr id="0" name=""/>
        <dsp:cNvSpPr/>
      </dsp:nvSpPr>
      <dsp:spPr>
        <a:xfrm>
          <a:off x="1249298" y="4218858"/>
          <a:ext cx="1757812" cy="96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b="1" kern="1200" dirty="0">
              <a:latin typeface="Avenir Book" panose="02000503020000020003" pitchFamily="2" charset="0"/>
            </a:rPr>
            <a:t>Take breaks – rest &amp; reset </a:t>
          </a:r>
          <a:endParaRPr lang="en-US" sz="1700" kern="1200" dirty="0">
            <a:latin typeface="Avenir Book" panose="02000503020000020003" pitchFamily="2" charset="0"/>
          </a:endParaRPr>
        </a:p>
      </dsp:txBody>
      <dsp:txXfrm>
        <a:off x="1249298" y="4218858"/>
        <a:ext cx="1757812" cy="966796"/>
      </dsp:txXfrm>
    </dsp:sp>
    <dsp:sp modelId="{1F2428E8-2AC5-4B71-8722-717A7DA24BD9}">
      <dsp:nvSpPr>
        <dsp:cNvPr id="0" name=""/>
        <dsp:cNvSpPr/>
      </dsp:nvSpPr>
      <dsp:spPr>
        <a:xfrm>
          <a:off x="3657501" y="2812608"/>
          <a:ext cx="1072265" cy="107226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F6F082-CD53-477C-A47E-736AD9C7A86C}">
      <dsp:nvSpPr>
        <dsp:cNvPr id="0" name=""/>
        <dsp:cNvSpPr/>
      </dsp:nvSpPr>
      <dsp:spPr>
        <a:xfrm>
          <a:off x="3886016" y="3041124"/>
          <a:ext cx="615234" cy="61523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ABCFC7-7A71-4AA6-A6B9-6595ADE0E32A}">
      <dsp:nvSpPr>
        <dsp:cNvPr id="0" name=""/>
        <dsp:cNvSpPr/>
      </dsp:nvSpPr>
      <dsp:spPr>
        <a:xfrm>
          <a:off x="3314727" y="4218858"/>
          <a:ext cx="1757812" cy="96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b="1" kern="1200">
              <a:latin typeface="Avenir Book" panose="02000503020000020003" pitchFamily="2" charset="0"/>
            </a:rPr>
            <a:t>Spend time with people who care about you</a:t>
          </a:r>
          <a:endParaRPr lang="en-US" sz="1700" kern="1200">
            <a:latin typeface="Avenir Book" panose="02000503020000020003" pitchFamily="2" charset="0"/>
          </a:endParaRPr>
        </a:p>
      </dsp:txBody>
      <dsp:txXfrm>
        <a:off x="3314727" y="4218858"/>
        <a:ext cx="1757812" cy="966796"/>
      </dsp:txXfrm>
    </dsp:sp>
    <dsp:sp modelId="{5242EB48-8317-4940-B4E0-C9A3E60BFD7A}">
      <dsp:nvSpPr>
        <dsp:cNvPr id="0" name=""/>
        <dsp:cNvSpPr/>
      </dsp:nvSpPr>
      <dsp:spPr>
        <a:xfrm>
          <a:off x="5722930" y="2812608"/>
          <a:ext cx="1072265" cy="107226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803249-8EC0-447F-842E-E095B0659901}">
      <dsp:nvSpPr>
        <dsp:cNvPr id="0" name=""/>
        <dsp:cNvSpPr/>
      </dsp:nvSpPr>
      <dsp:spPr>
        <a:xfrm>
          <a:off x="5951446" y="3041124"/>
          <a:ext cx="615234" cy="61523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A4D3AE-C251-484E-A49B-F990879AC100}">
      <dsp:nvSpPr>
        <dsp:cNvPr id="0" name=""/>
        <dsp:cNvSpPr/>
      </dsp:nvSpPr>
      <dsp:spPr>
        <a:xfrm>
          <a:off x="5380157" y="4218858"/>
          <a:ext cx="1757812" cy="96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b="1" kern="1200">
              <a:latin typeface="Avenir Book" panose="02000503020000020003" pitchFamily="2" charset="0"/>
            </a:rPr>
            <a:t>Find an opportunity to help someone else </a:t>
          </a:r>
          <a:endParaRPr lang="en-US" sz="1700" kern="1200">
            <a:latin typeface="Avenir Book" panose="02000503020000020003" pitchFamily="2" charset="0"/>
          </a:endParaRPr>
        </a:p>
      </dsp:txBody>
      <dsp:txXfrm>
        <a:off x="5380157" y="4218858"/>
        <a:ext cx="1757812" cy="9667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D688E1-5462-8A4A-96A1-69C5953C581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mn-cs"/>
              </a:defRPr>
            </a:lvl1pPr>
          </a:lstStyle>
          <a:p>
            <a:pPr>
              <a:defRPr/>
            </a:pPr>
            <a:endParaRPr lang="en-CA"/>
          </a:p>
        </p:txBody>
      </p:sp>
      <p:sp>
        <p:nvSpPr>
          <p:cNvPr id="3" name="Date Placeholder 2">
            <a:extLst>
              <a:ext uri="{FF2B5EF4-FFF2-40B4-BE49-F238E27FC236}">
                <a16:creationId xmlns:a16="http://schemas.microsoft.com/office/drawing/2014/main" id="{A1C2FB80-EB22-FD4A-9547-BBFA0EA8C257}"/>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74B5B14-D8DC-924C-B95E-E9591B84F6FE}" type="datetimeFigureOut">
              <a:rPr lang="en-CA" altLang="en-US"/>
              <a:pPr/>
              <a:t>2026-01-15</a:t>
            </a:fld>
            <a:endParaRPr lang="en-CA" altLang="en-US"/>
          </a:p>
        </p:txBody>
      </p:sp>
      <p:sp>
        <p:nvSpPr>
          <p:cNvPr id="4" name="Slide Image Placeholder 3">
            <a:extLst>
              <a:ext uri="{FF2B5EF4-FFF2-40B4-BE49-F238E27FC236}">
                <a16:creationId xmlns:a16="http://schemas.microsoft.com/office/drawing/2014/main" id="{25F48704-2A8B-5542-915E-BE6F4340717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a:extLst>
              <a:ext uri="{FF2B5EF4-FFF2-40B4-BE49-F238E27FC236}">
                <a16:creationId xmlns:a16="http://schemas.microsoft.com/office/drawing/2014/main" id="{7490CCBF-33CB-8C40-A12C-B48FE911833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a:extLst>
              <a:ext uri="{FF2B5EF4-FFF2-40B4-BE49-F238E27FC236}">
                <a16:creationId xmlns:a16="http://schemas.microsoft.com/office/drawing/2014/main" id="{8D9637B4-08D0-DD40-BC2E-4E7DFA36CC8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mn-cs"/>
              </a:defRPr>
            </a:lvl1pPr>
          </a:lstStyle>
          <a:p>
            <a:pPr>
              <a:defRPr/>
            </a:pPr>
            <a:endParaRPr lang="en-CA"/>
          </a:p>
        </p:txBody>
      </p:sp>
      <p:sp>
        <p:nvSpPr>
          <p:cNvPr id="7" name="Slide Number Placeholder 6">
            <a:extLst>
              <a:ext uri="{FF2B5EF4-FFF2-40B4-BE49-F238E27FC236}">
                <a16:creationId xmlns:a16="http://schemas.microsoft.com/office/drawing/2014/main" id="{58FD4C70-DAAB-8747-857A-E8B5A4CF551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3730AA6-E7A2-8549-9FC9-F9B3119F5AA1}" type="slidenum">
              <a:rPr lang="en-CA" altLang="en-US"/>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1E931-825A-90A3-5EC0-9F8BAA104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66615-D9E2-4F3B-827D-DB66EE2E68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BDE431-1CA6-F727-1E99-EB3AA9A0A553}"/>
              </a:ext>
            </a:extLst>
          </p:cNvPr>
          <p:cNvSpPr>
            <a:spLocks noGrp="1"/>
          </p:cNvSpPr>
          <p:nvPr>
            <p:ph type="body" idx="1"/>
          </p:nvPr>
        </p:nvSpPr>
        <p:spPr/>
        <p:txBody>
          <a:bodyPr/>
          <a:lstStyle/>
          <a:p>
            <a:r>
              <a:rPr lang="en-CA" sz="1200" b="1" i="0" u="none" strike="noStrike" kern="1200" dirty="0">
                <a:solidFill>
                  <a:schemeClr val="tx1"/>
                </a:solidFill>
                <a:effectLst/>
                <a:latin typeface="+mn-lt"/>
                <a:ea typeface="ＭＳ Ｐゴシック" charset="0"/>
                <a:cs typeface="ＭＳ Ｐゴシック" charset="0"/>
              </a:rPr>
              <a:t>Slide 1 – Title: Grade 11 Program Planning Webinar for Parents/Guardians (Grad Class of 2027)</a:t>
            </a:r>
          </a:p>
          <a:p>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Good evening, parents and guardians, and thank you for taking the time to join us tonight. We know that planning for Grade 12 and what comes after can feel overwhelming, and our goal this evening is to walk you through the process. By the end of this session, you will have more information about graduation requirements, course choices, timelines, and where to go for support. If there are any Grade 11s who missed their session this past Monday, tonight's session offers the same information so thank you to students who may be joining in with their parents or guardians tonight.</a:t>
            </a:r>
          </a:p>
          <a:p>
            <a:br>
              <a:rPr lang="en-CA" dirty="0"/>
            </a:br>
            <a:br>
              <a:rPr lang="en-CA" dirty="0"/>
            </a:br>
            <a:endParaRPr lang="en-CA" dirty="0"/>
          </a:p>
          <a:p>
            <a:br>
              <a:rPr lang="en-CA" dirty="0"/>
            </a:br>
            <a:endParaRPr lang="en-CA" dirty="0"/>
          </a:p>
          <a:p>
            <a:endParaRPr lang="en-US" dirty="0"/>
          </a:p>
        </p:txBody>
      </p:sp>
      <p:sp>
        <p:nvSpPr>
          <p:cNvPr id="4" name="Slide Number Placeholder 3">
            <a:extLst>
              <a:ext uri="{FF2B5EF4-FFF2-40B4-BE49-F238E27FC236}">
                <a16:creationId xmlns:a16="http://schemas.microsoft.com/office/drawing/2014/main" id="{71D46188-CD48-7F6F-8D64-6160C9991FBD}"/>
              </a:ext>
            </a:extLst>
          </p:cNvPr>
          <p:cNvSpPr>
            <a:spLocks noGrp="1"/>
          </p:cNvSpPr>
          <p:nvPr>
            <p:ph type="sldNum" sz="quarter" idx="5"/>
          </p:nvPr>
        </p:nvSpPr>
        <p:spPr/>
        <p:txBody>
          <a:bodyPr/>
          <a:lstStyle/>
          <a:p>
            <a:fld id="{45372561-1164-4747-BE46-9F5BDC1BA968}" type="slidenum">
              <a:rPr lang="en-US" smtClean="0"/>
              <a:t>1</a:t>
            </a:fld>
            <a:endParaRPr lang="en-US"/>
          </a:p>
        </p:txBody>
      </p:sp>
    </p:spTree>
    <p:extLst>
      <p:ext uri="{BB962C8B-B14F-4D97-AF65-F5344CB8AC3E}">
        <p14:creationId xmlns:p14="http://schemas.microsoft.com/office/powerpoint/2010/main" val="206585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89AF1-9844-2D47-E842-22D563DD4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3F99D-9BB1-C106-98C2-E1462DCE0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2C6F5-2477-880C-BE5C-EE4E6F8033E3}"/>
              </a:ext>
            </a:extLst>
          </p:cNvPr>
          <p:cNvSpPr>
            <a:spLocks noGrp="1"/>
          </p:cNvSpPr>
          <p:nvPr>
            <p:ph type="body" idx="1"/>
          </p:nvPr>
        </p:nvSpPr>
        <p:spPr/>
        <p:txBody>
          <a:bodyPr/>
          <a:lstStyle/>
          <a:p>
            <a:endParaRPr lang="en-CA" sz="1200" b="1" i="0" u="none" strike="noStrike" kern="1200" dirty="0">
              <a:solidFill>
                <a:schemeClr val="tx1"/>
              </a:solidFill>
              <a:effectLst/>
              <a:latin typeface="+mn-lt"/>
              <a:ea typeface="ＭＳ Ｐゴシック" charset="0"/>
              <a:cs typeface="ＭＳ Ｐゴシック" charset="0"/>
            </a:endParaRPr>
          </a:p>
          <a:p>
            <a:r>
              <a:rPr lang="en-CA" sz="1200" b="1" i="0" u="none" strike="noStrike" kern="1200" dirty="0">
                <a:solidFill>
                  <a:schemeClr val="tx1"/>
                </a:solidFill>
                <a:effectLst/>
                <a:latin typeface="+mn-lt"/>
                <a:ea typeface="ＭＳ Ｐゴシック" charset="0"/>
                <a:cs typeface="ＭＳ Ｐゴシック" charset="0"/>
              </a:rPr>
              <a:t>Slide 10 – Timeline (Key Dates at a Glance)</a:t>
            </a:r>
          </a:p>
          <a:p>
            <a:r>
              <a:rPr lang="en-CA" sz="1200" b="0" i="0" u="none" strike="noStrike" kern="1200" dirty="0">
                <a:solidFill>
                  <a:schemeClr val="tx1"/>
                </a:solidFill>
                <a:effectLst/>
                <a:latin typeface="+mn-lt"/>
                <a:ea typeface="ＭＳ Ｐゴシック" charset="0"/>
                <a:cs typeface="ＭＳ Ｐゴシック" charset="0"/>
              </a:rPr>
              <a:t>January–February: Course selection window</a:t>
            </a:r>
          </a:p>
          <a:p>
            <a:r>
              <a:rPr lang="en-CA" sz="1200" b="0" i="0" u="none" strike="noStrike" kern="1200" dirty="0">
                <a:solidFill>
                  <a:schemeClr val="tx1"/>
                </a:solidFill>
                <a:effectLst/>
                <a:latin typeface="+mn-lt"/>
                <a:ea typeface="ＭＳ Ｐゴシック" charset="0"/>
                <a:cs typeface="ＭＳ Ｐゴシック" charset="0"/>
              </a:rPr>
              <a:t>early April: changes can be requested if necessary</a:t>
            </a:r>
          </a:p>
          <a:p>
            <a:r>
              <a:rPr lang="en-CA" sz="1200" b="0" i="0" u="none" strike="noStrike" kern="1200" dirty="0">
                <a:solidFill>
                  <a:schemeClr val="tx1"/>
                </a:solidFill>
                <a:effectLst/>
                <a:latin typeface="+mn-lt"/>
                <a:ea typeface="ＭＳ Ｐゴシック" charset="0"/>
                <a:cs typeface="ＭＳ Ｐゴシック" charset="0"/>
              </a:rPr>
              <a:t>April-June: timetable is built according to requests</a:t>
            </a:r>
          </a:p>
          <a:p>
            <a:r>
              <a:rPr lang="en-CA" sz="1200" b="0" i="0" u="none" strike="noStrike" kern="1200" dirty="0">
                <a:solidFill>
                  <a:schemeClr val="tx1"/>
                </a:solidFill>
                <a:effectLst/>
                <a:latin typeface="+mn-lt"/>
                <a:ea typeface="ＭＳ Ｐゴシック" charset="0"/>
                <a:cs typeface="ＭＳ Ｐゴシック" charset="0"/>
              </a:rPr>
              <a:t>If students decide to take a course online or in the summer, they should inform their counsellor as these courses will not be a part of their 8 chosen courses at SLSS </a:t>
            </a:r>
          </a:p>
          <a:p>
            <a:endParaRPr lang="en-CA" sz="1200" b="0" i="0" u="none" strike="noStrike" kern="1200" dirty="0">
              <a:solidFill>
                <a:schemeClr val="tx1"/>
              </a:solidFill>
              <a:effectLst/>
              <a:latin typeface="+mn-lt"/>
              <a:ea typeface="ＭＳ Ｐゴシック" charset="0"/>
              <a:cs typeface="ＭＳ Ｐゴシック" charset="0"/>
            </a:endParaRPr>
          </a:p>
          <a:p>
            <a:r>
              <a:rPr lang="en-CA" sz="1200" b="0" i="0" u="none" strike="noStrike" kern="1200" dirty="0">
                <a:solidFill>
                  <a:schemeClr val="tx1"/>
                </a:solidFill>
                <a:effectLst/>
                <a:latin typeface="+mn-lt"/>
                <a:ea typeface="ＭＳ Ｐゴシック" charset="0"/>
                <a:cs typeface="ＭＳ Ｐゴシック" charset="0"/>
              </a:rPr>
              <a:t>We want to emphasize that students are not expected to have everything figured out right now. Course selection happens early in the calendar year, but students still have an opportunity to make changes in early April. </a:t>
            </a:r>
            <a:br>
              <a:rPr lang="en-CA" dirty="0"/>
            </a:br>
            <a:endParaRPr lang="en-CA" dirty="0"/>
          </a:p>
          <a:p>
            <a:endParaRPr lang="en-US" dirty="0"/>
          </a:p>
        </p:txBody>
      </p:sp>
      <p:sp>
        <p:nvSpPr>
          <p:cNvPr id="4" name="Slide Number Placeholder 3">
            <a:extLst>
              <a:ext uri="{FF2B5EF4-FFF2-40B4-BE49-F238E27FC236}">
                <a16:creationId xmlns:a16="http://schemas.microsoft.com/office/drawing/2014/main" id="{23B9CB70-DB53-36DC-930E-8AED24F5E04A}"/>
              </a:ext>
            </a:extLst>
          </p:cNvPr>
          <p:cNvSpPr>
            <a:spLocks noGrp="1"/>
          </p:cNvSpPr>
          <p:nvPr>
            <p:ph type="sldNum" sz="quarter" idx="5"/>
          </p:nvPr>
        </p:nvSpPr>
        <p:spPr/>
        <p:txBody>
          <a:bodyPr/>
          <a:lstStyle/>
          <a:p>
            <a:fld id="{43730AA6-E7A2-8549-9FC9-F9B3119F5AA1}" type="slidenum">
              <a:rPr lang="en-CA" altLang="en-US" smtClean="0"/>
              <a:pPr/>
              <a:t>10</a:t>
            </a:fld>
            <a:endParaRPr lang="en-CA" altLang="en-US"/>
          </a:p>
        </p:txBody>
      </p:sp>
    </p:spTree>
    <p:extLst>
      <p:ext uri="{BB962C8B-B14F-4D97-AF65-F5344CB8AC3E}">
        <p14:creationId xmlns:p14="http://schemas.microsoft.com/office/powerpoint/2010/main" val="3235644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DF4B6184-E3D0-E24A-8B33-9F8FF1E980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BCA9F99F-131B-DE44-B459-6A27DC1CA6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dirty="0"/>
          </a:p>
          <a:p>
            <a:r>
              <a:rPr lang="en-CA" sz="1200" b="1" i="0" u="none" strike="noStrike" kern="1200" dirty="0">
                <a:solidFill>
                  <a:schemeClr val="tx1"/>
                </a:solidFill>
                <a:effectLst/>
                <a:latin typeface="+mn-lt"/>
                <a:ea typeface="ＭＳ Ｐゴシック" charset="0"/>
                <a:cs typeface="ＭＳ Ｐゴシック" charset="0"/>
              </a:rPr>
              <a:t>Slide 11 – English Options</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Grade 12 English options include English Studies 12, English First Peoples 12, and Advanced Placement English. Students interested in AP English should note that an application and a reference from their English 11 teacher are required, with a deadline of Friday, March 6, 2026. AP English is more demanding and is best suited for students who are prepared for a rigorous workload.</a:t>
            </a:r>
          </a:p>
          <a:p>
            <a:pPr eaLnBrk="1" hangingPunct="1"/>
            <a:endParaRPr lang="en-CA" altLang="en-US" dirty="0">
              <a:ea typeface="ＭＳ Ｐゴシック" panose="020B0600070205080204" pitchFamily="34" charset="-128"/>
            </a:endParaRPr>
          </a:p>
        </p:txBody>
      </p:sp>
      <p:sp>
        <p:nvSpPr>
          <p:cNvPr id="47107" name="Slide Number Placeholder 3">
            <a:extLst>
              <a:ext uri="{FF2B5EF4-FFF2-40B4-BE49-F238E27FC236}">
                <a16:creationId xmlns:a16="http://schemas.microsoft.com/office/drawing/2014/main" id="{976071E3-331D-2B46-AFD6-A7536CF07A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64223EA-B210-5947-AF05-974CDF1DA289}" type="slidenum">
              <a:rPr lang="en-CA" altLang="en-US" sz="1200"/>
              <a:pPr/>
              <a:t>11</a:t>
            </a:fld>
            <a:endParaRPr lang="en-CA"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CFF09-288D-4CDA-2FC0-8A748FE370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5E27-9194-5543-6F84-4258B28F46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6D688-4CF5-C11E-FA0C-1C30D24BBB22}"/>
              </a:ext>
            </a:extLst>
          </p:cNvPr>
          <p:cNvSpPr>
            <a:spLocks noGrp="1"/>
          </p:cNvSpPr>
          <p:nvPr>
            <p:ph type="body" idx="1"/>
          </p:nvPr>
        </p:nvSpPr>
        <p:spPr/>
        <p:txBody>
          <a:bodyPr/>
          <a:lstStyle/>
          <a:p>
            <a:endParaRPr lang="en-CA" dirty="0"/>
          </a:p>
          <a:p>
            <a:r>
              <a:rPr lang="en-CA" sz="1200" b="1" i="0" u="none" strike="noStrike" kern="1200" dirty="0">
                <a:solidFill>
                  <a:schemeClr val="tx1"/>
                </a:solidFill>
                <a:effectLst/>
                <a:latin typeface="+mn-lt"/>
                <a:ea typeface="ＭＳ Ｐゴシック" charset="0"/>
                <a:cs typeface="ＭＳ Ｐゴシック" charset="0"/>
              </a:rPr>
              <a:t>Slide 12 – Advanced Placement Courses</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Advanced Placement courses such as AP Calculus, AP Chemistry, and AP English Literature offer students the opportunity to earn potential post-secondary credit. These courses are academically demanding and require a significant time commitment. They are often recommended for students considering study in the United States or the United Kingdom.</a:t>
            </a:r>
          </a:p>
          <a:p>
            <a:endParaRPr lang="en-US" dirty="0"/>
          </a:p>
        </p:txBody>
      </p:sp>
      <p:sp>
        <p:nvSpPr>
          <p:cNvPr id="4" name="Slide Number Placeholder 3">
            <a:extLst>
              <a:ext uri="{FF2B5EF4-FFF2-40B4-BE49-F238E27FC236}">
                <a16:creationId xmlns:a16="http://schemas.microsoft.com/office/drawing/2014/main" id="{10499516-C94F-88EE-6FB0-5B55E3EA60E6}"/>
              </a:ext>
            </a:extLst>
          </p:cNvPr>
          <p:cNvSpPr>
            <a:spLocks noGrp="1"/>
          </p:cNvSpPr>
          <p:nvPr>
            <p:ph type="sldNum" sz="quarter" idx="5"/>
          </p:nvPr>
        </p:nvSpPr>
        <p:spPr/>
        <p:txBody>
          <a:bodyPr/>
          <a:lstStyle/>
          <a:p>
            <a:fld id="{43730AA6-E7A2-8549-9FC9-F9B3119F5AA1}" type="slidenum">
              <a:rPr lang="en-CA" altLang="en-US" smtClean="0"/>
              <a:pPr/>
              <a:t>12</a:t>
            </a:fld>
            <a:endParaRPr lang="en-CA" altLang="en-US"/>
          </a:p>
        </p:txBody>
      </p:sp>
    </p:spTree>
    <p:extLst>
      <p:ext uri="{BB962C8B-B14F-4D97-AF65-F5344CB8AC3E}">
        <p14:creationId xmlns:p14="http://schemas.microsoft.com/office/powerpoint/2010/main" val="3378691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u="none" strike="noStrike" kern="1200" dirty="0">
                <a:solidFill>
                  <a:schemeClr val="tx1"/>
                </a:solidFill>
                <a:effectLst/>
                <a:latin typeface="+mn-lt"/>
                <a:ea typeface="ＭＳ Ｐゴシック" charset="0"/>
                <a:cs typeface="ＭＳ Ｐゴシック" charset="0"/>
              </a:rPr>
              <a:t>Slide 13 – ELL Support</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ELL courses are designed as support blocks to help students continue developing English language skills. Students generally advance automatically unless advised otherwise by their teacher. Any changes will be communicated to counsellors, and students should speak directly with their ELL teacher if they have questions.</a:t>
            </a:r>
          </a:p>
          <a:p>
            <a:endParaRPr lang="en-US" dirty="0"/>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13</a:t>
            </a:fld>
            <a:endParaRPr lang="en-CA" altLang="en-US"/>
          </a:p>
        </p:txBody>
      </p:sp>
    </p:spTree>
    <p:extLst>
      <p:ext uri="{BB962C8B-B14F-4D97-AF65-F5344CB8AC3E}">
        <p14:creationId xmlns:p14="http://schemas.microsoft.com/office/powerpoint/2010/main" val="3137104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u="none" strike="noStrike" kern="1200" dirty="0">
                <a:solidFill>
                  <a:schemeClr val="tx1"/>
                </a:solidFill>
                <a:effectLst/>
                <a:latin typeface="+mn-lt"/>
                <a:ea typeface="ＭＳ Ｐゴシック" charset="0"/>
                <a:cs typeface="ＭＳ Ｐゴシック" charset="0"/>
              </a:rPr>
              <a:t>Slide 14 – What electives should I choose?</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When choosing electives, students should speak with teachers, counsellors, and peers, review course descriptions, and consider post-secondary requirements. Grade 12 is also an opportunity to try courses that may not be available after high school or to explore new interests.</a:t>
            </a:r>
          </a:p>
          <a:p>
            <a:endParaRPr lang="en-US" dirty="0"/>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14</a:t>
            </a:fld>
            <a:endParaRPr lang="en-CA" altLang="en-US"/>
          </a:p>
        </p:txBody>
      </p:sp>
    </p:spTree>
    <p:extLst>
      <p:ext uri="{BB962C8B-B14F-4D97-AF65-F5344CB8AC3E}">
        <p14:creationId xmlns:p14="http://schemas.microsoft.com/office/powerpoint/2010/main" val="2015150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B39DE-AD86-F49A-7F3D-9E418C8DF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83DB4-1F6F-9902-B8E3-37550ECFF7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A71CC-D7F3-3947-4743-EFF66A885862}"/>
              </a:ext>
            </a:extLst>
          </p:cNvPr>
          <p:cNvSpPr>
            <a:spLocks noGrp="1"/>
          </p:cNvSpPr>
          <p:nvPr>
            <p:ph type="body" idx="1"/>
          </p:nvPr>
        </p:nvSpPr>
        <p:spPr/>
        <p:txBody>
          <a:bodyPr/>
          <a:lstStyle/>
          <a:p>
            <a:r>
              <a:rPr lang="en-CA" sz="1200" b="1" i="0" u="none" strike="noStrike" kern="1200" dirty="0">
                <a:solidFill>
                  <a:schemeClr val="tx1"/>
                </a:solidFill>
                <a:effectLst/>
                <a:latin typeface="+mn-lt"/>
                <a:ea typeface="ＭＳ Ｐゴシック" charset="0"/>
                <a:cs typeface="ＭＳ Ｐゴシック" charset="0"/>
              </a:rPr>
              <a:t>Slide 15 – Study Blocks</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Students may take up to two study blocks, usually one per semester. When deciding whether to include a study block, students should consider graduation progress, post-secondary prerequisites, time management skills, and overall course load, including extracurricular commitments.</a:t>
            </a:r>
          </a:p>
          <a:p>
            <a:br>
              <a:rPr lang="en-CA" dirty="0"/>
            </a:br>
            <a:endParaRPr lang="en-CA" dirty="0"/>
          </a:p>
          <a:p>
            <a:endParaRPr lang="en-US" dirty="0"/>
          </a:p>
        </p:txBody>
      </p:sp>
      <p:sp>
        <p:nvSpPr>
          <p:cNvPr id="4" name="Slide Number Placeholder 3">
            <a:extLst>
              <a:ext uri="{FF2B5EF4-FFF2-40B4-BE49-F238E27FC236}">
                <a16:creationId xmlns:a16="http://schemas.microsoft.com/office/drawing/2014/main" id="{D25F5DA3-ED94-FA0B-077D-5630402EE323}"/>
              </a:ext>
            </a:extLst>
          </p:cNvPr>
          <p:cNvSpPr>
            <a:spLocks noGrp="1"/>
          </p:cNvSpPr>
          <p:nvPr>
            <p:ph type="sldNum" sz="quarter" idx="5"/>
          </p:nvPr>
        </p:nvSpPr>
        <p:spPr/>
        <p:txBody>
          <a:bodyPr/>
          <a:lstStyle/>
          <a:p>
            <a:fld id="{43730AA6-E7A2-8549-9FC9-F9B3119F5AA1}" type="slidenum">
              <a:rPr lang="en-CA" altLang="en-US" smtClean="0"/>
              <a:pPr/>
              <a:t>15</a:t>
            </a:fld>
            <a:endParaRPr lang="en-CA" altLang="en-US"/>
          </a:p>
        </p:txBody>
      </p:sp>
    </p:spTree>
    <p:extLst>
      <p:ext uri="{BB962C8B-B14F-4D97-AF65-F5344CB8AC3E}">
        <p14:creationId xmlns:p14="http://schemas.microsoft.com/office/powerpoint/2010/main" val="4067609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EA8A1-3D16-DCDF-9042-A594EB8095B5}"/>
            </a:ext>
          </a:extLst>
        </p:cNvPr>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8801EF88-7885-8595-F005-9165913C18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091C7D52-3660-A309-9348-66126F4B50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dirty="0">
              <a:ea typeface="ＭＳ Ｐゴシック" panose="020B0600070205080204" pitchFamily="34" charset="-128"/>
            </a:endParaRPr>
          </a:p>
        </p:txBody>
      </p:sp>
      <p:sp>
        <p:nvSpPr>
          <p:cNvPr id="53251" name="Slide Number Placeholder 3">
            <a:extLst>
              <a:ext uri="{FF2B5EF4-FFF2-40B4-BE49-F238E27FC236}">
                <a16:creationId xmlns:a16="http://schemas.microsoft.com/office/drawing/2014/main" id="{05938910-1C08-A207-29E8-DE48A54859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FA8454E-A144-8846-A760-120FF5E1D3DA}" type="slidenum">
              <a:rPr lang="en-CA" altLang="en-US" sz="1200"/>
              <a:pPr/>
              <a:t>16</a:t>
            </a:fld>
            <a:endParaRPr lang="en-CA" altLang="en-US" sz="1200"/>
          </a:p>
        </p:txBody>
      </p:sp>
    </p:spTree>
    <p:extLst>
      <p:ext uri="{BB962C8B-B14F-4D97-AF65-F5344CB8AC3E}">
        <p14:creationId xmlns:p14="http://schemas.microsoft.com/office/powerpoint/2010/main" val="2781188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7D618-6798-9A81-553F-BCCC4731579B}"/>
            </a:ext>
          </a:extLst>
        </p:cNvPr>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1417E288-2EEC-2960-3ECB-16298F8C37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27BCCF82-6262-2E33-5D11-846D05E04F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a:ea typeface="ＭＳ Ｐゴシック" panose="020B0600070205080204" pitchFamily="34" charset="-128"/>
            </a:endParaRPr>
          </a:p>
        </p:txBody>
      </p:sp>
      <p:sp>
        <p:nvSpPr>
          <p:cNvPr id="53251" name="Slide Number Placeholder 3">
            <a:extLst>
              <a:ext uri="{FF2B5EF4-FFF2-40B4-BE49-F238E27FC236}">
                <a16:creationId xmlns:a16="http://schemas.microsoft.com/office/drawing/2014/main" id="{9E60CF5F-86A6-9C2C-796D-89C2B7A028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FA8454E-A144-8846-A760-120FF5E1D3DA}" type="slidenum">
              <a:rPr lang="en-CA" altLang="en-US" sz="1200"/>
              <a:pPr/>
              <a:t>17</a:t>
            </a:fld>
            <a:endParaRPr lang="en-CA" altLang="en-US" sz="1200"/>
          </a:p>
        </p:txBody>
      </p:sp>
    </p:spTree>
    <p:extLst>
      <p:ext uri="{BB962C8B-B14F-4D97-AF65-F5344CB8AC3E}">
        <p14:creationId xmlns:p14="http://schemas.microsoft.com/office/powerpoint/2010/main" val="3279711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FE62C-2826-26A3-4B32-FF25F00BA7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503D6-5501-0F22-A861-B54FB2CAD6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5E9E0-66C3-69A2-6982-F2158316CA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45D1DB-908A-A274-6128-5EFB341EC5A4}"/>
              </a:ext>
            </a:extLst>
          </p:cNvPr>
          <p:cNvSpPr>
            <a:spLocks noGrp="1"/>
          </p:cNvSpPr>
          <p:nvPr>
            <p:ph type="sldNum" sz="quarter" idx="5"/>
          </p:nvPr>
        </p:nvSpPr>
        <p:spPr/>
        <p:txBody>
          <a:bodyPr/>
          <a:lstStyle/>
          <a:p>
            <a:fld id="{43730AA6-E7A2-8549-9FC9-F9B3119F5AA1}" type="slidenum">
              <a:rPr lang="en-CA" altLang="en-US" smtClean="0"/>
              <a:pPr/>
              <a:t>18</a:t>
            </a:fld>
            <a:endParaRPr lang="en-CA" altLang="en-US"/>
          </a:p>
        </p:txBody>
      </p:sp>
    </p:spTree>
    <p:extLst>
      <p:ext uri="{BB962C8B-B14F-4D97-AF65-F5344CB8AC3E}">
        <p14:creationId xmlns:p14="http://schemas.microsoft.com/office/powerpoint/2010/main" val="3557126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98D2B532-1805-894F-9D5F-542F25BB46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97B47521-5686-2D46-A389-ECB5565E71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dirty="0">
              <a:ea typeface="ＭＳ Ｐゴシック" panose="020B0600070205080204" pitchFamily="34" charset="-128"/>
            </a:endParaRPr>
          </a:p>
        </p:txBody>
      </p:sp>
      <p:sp>
        <p:nvSpPr>
          <p:cNvPr id="55299" name="Slide Number Placeholder 3">
            <a:extLst>
              <a:ext uri="{FF2B5EF4-FFF2-40B4-BE49-F238E27FC236}">
                <a16:creationId xmlns:a16="http://schemas.microsoft.com/office/drawing/2014/main" id="{677721FC-91C4-5943-AA9E-AB7342B7AA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73A036-ECAB-7549-A489-571AFBC71C73}" type="slidenum">
              <a:rPr lang="en-CA" altLang="en-US" sz="1200"/>
              <a:pPr/>
              <a:t>19</a:t>
            </a:fld>
            <a:endParaRPr lang="en-CA"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sz="1200" b="1" i="0" u="none" strike="noStrike" kern="1200" dirty="0">
                <a:solidFill>
                  <a:schemeClr val="tx1"/>
                </a:solidFill>
                <a:effectLst/>
                <a:latin typeface="+mn-lt"/>
                <a:ea typeface="ＭＳ Ｐゴシック" charset="0"/>
                <a:cs typeface="ＭＳ Ｐゴシック" charset="0"/>
              </a:rPr>
              <a:t>Slide 2 – Land Acknowledgement</a:t>
            </a:r>
          </a:p>
          <a:p>
            <a:pPr marL="0" indent="0">
              <a:buNone/>
              <a:defRPr sz="2800" b="1">
                <a:solidFill>
                  <a:srgbClr val="003399"/>
                </a:solidFill>
              </a:defRPr>
            </a:pPr>
            <a:r>
              <a:rPr lang="en-CA" sz="1200" b="1" i="0" u="none" strike="noStrike" kern="1200" dirty="0">
                <a:solidFill>
                  <a:schemeClr val="tx1"/>
                </a:solidFill>
                <a:effectLst/>
                <a:latin typeface="+mn-lt"/>
                <a:ea typeface="ＭＳ Ｐゴシック" charset="0"/>
                <a:cs typeface="ＭＳ Ｐゴシック" charset="0"/>
              </a:rPr>
              <a:t>Script:</a:t>
            </a:r>
            <a:endParaRPr lang="en-CA" sz="1200" b="0" i="0" u="none" strike="noStrike" kern="1200" dirty="0">
              <a:solidFill>
                <a:schemeClr val="tx1"/>
              </a:solidFill>
              <a:effectLst/>
              <a:latin typeface="+mn-lt"/>
              <a:ea typeface="ＭＳ Ｐゴシック" charset="0"/>
              <a:cs typeface="ＭＳ Ｐゴシック" charset="0"/>
            </a:endParaRPr>
          </a:p>
          <a:p>
            <a:pPr marL="0" indent="0">
              <a:buNone/>
              <a:defRPr sz="2800" b="1">
                <a:solidFill>
                  <a:srgbClr val="003399"/>
                </a:solidFill>
              </a:defRPr>
            </a:pPr>
            <a:endParaRPr lang="en-CA" sz="1200" b="0" i="0" u="none" strike="noStrike" kern="1200" dirty="0">
              <a:solidFill>
                <a:schemeClr val="tx1"/>
              </a:solidFill>
              <a:effectLst/>
              <a:latin typeface="+mn-lt"/>
              <a:ea typeface="ＭＳ Ｐゴシック" charset="0"/>
            </a:endParaRPr>
          </a:p>
          <a:p>
            <a:pPr marL="0" indent="0">
              <a:buNone/>
              <a:defRPr sz="2800" b="1">
                <a:solidFill>
                  <a:srgbClr val="003399"/>
                </a:solidFill>
              </a:defRPr>
            </a:pPr>
            <a:r>
              <a:rPr lang="en-CA" sz="1400" b="0" dirty="0">
                <a:solidFill>
                  <a:srgbClr val="000000"/>
                </a:solidFill>
                <a:latin typeface="Avenir Book" panose="02000503020000020003" pitchFamily="2" charset="0"/>
              </a:rPr>
              <a:t>We acknowledge and thank the First Peoples of the </a:t>
            </a:r>
            <a:r>
              <a:rPr lang="en-CA" sz="1400" b="0" dirty="0" err="1">
                <a:solidFill>
                  <a:srgbClr val="000000"/>
                </a:solidFill>
                <a:latin typeface="Avenir Book" panose="02000503020000020003" pitchFamily="2" charset="0"/>
              </a:rPr>
              <a:t>hən̓q̓əmin̓əm</a:t>
            </a:r>
            <a:r>
              <a:rPr lang="en-CA" sz="1400" b="0" dirty="0">
                <a:solidFill>
                  <a:srgbClr val="000000"/>
                </a:solidFill>
                <a:latin typeface="Avenir Book" panose="02000503020000020003" pitchFamily="2" charset="0"/>
              </a:rPr>
              <a:t>̓ (</a:t>
            </a:r>
            <a:r>
              <a:rPr lang="en-CA" sz="1400" b="0" dirty="0" err="1">
                <a:solidFill>
                  <a:srgbClr val="000000"/>
                </a:solidFill>
                <a:latin typeface="Avenir Book" panose="02000503020000020003" pitchFamily="2" charset="0"/>
              </a:rPr>
              <a:t>hun</a:t>
            </a:r>
            <a:r>
              <a:rPr lang="en-CA" sz="1400" b="0" dirty="0">
                <a:solidFill>
                  <a:srgbClr val="000000"/>
                </a:solidFill>
                <a:latin typeface="Avenir Book" panose="02000503020000020003" pitchFamily="2" charset="0"/>
              </a:rPr>
              <a:t>-ki-</a:t>
            </a:r>
            <a:r>
              <a:rPr lang="en-CA" sz="1400" b="0" dirty="0" err="1">
                <a:solidFill>
                  <a:srgbClr val="000000"/>
                </a:solidFill>
                <a:latin typeface="Avenir Book" panose="02000503020000020003" pitchFamily="2" charset="0"/>
              </a:rPr>
              <a:t>meen</a:t>
            </a:r>
            <a:r>
              <a:rPr lang="en-CA" sz="1400" b="0" dirty="0">
                <a:solidFill>
                  <a:srgbClr val="000000"/>
                </a:solidFill>
                <a:latin typeface="Avenir Book" panose="02000503020000020003" pitchFamily="2" charset="0"/>
              </a:rPr>
              <a:t>-um) language group on whose traditional and unceded territories we teach, learn, and live.</a:t>
            </a:r>
          </a:p>
          <a:p>
            <a:pPr marL="0" indent="0">
              <a:buNone/>
              <a:defRPr sz="2800" b="1">
                <a:solidFill>
                  <a:srgbClr val="003399"/>
                </a:solidFill>
              </a:defRPr>
            </a:pPr>
            <a:endParaRPr lang="en-CA" sz="1200" b="0" dirty="0">
              <a:solidFill>
                <a:schemeClr val="tx1">
                  <a:lumMod val="65000"/>
                  <a:lumOff val="35000"/>
                </a:schemeClr>
              </a:solidFill>
              <a:latin typeface="Avenir Book" panose="02000503020000020003" pitchFamily="2" charset="0"/>
            </a:endParaRPr>
          </a:p>
          <a:p>
            <a:pPr marL="0" indent="0">
              <a:buNone/>
              <a:defRPr sz="2800" b="1">
                <a:solidFill>
                  <a:srgbClr val="003399"/>
                </a:solidFill>
              </a:defRPr>
            </a:pPr>
            <a:r>
              <a:rPr lang="en-CA" sz="1200" b="0" dirty="0">
                <a:solidFill>
                  <a:schemeClr val="tx1">
                    <a:lumMod val="65000"/>
                    <a:lumOff val="35000"/>
                  </a:schemeClr>
                </a:solidFill>
                <a:ea typeface="ＭＳ Ｐゴシック" charset="0"/>
                <a:cs typeface="ＭＳ Ｐゴシック" charset="0"/>
              </a:rPr>
              <a:t>As a settler who has spent my life on these lands, I hold a deep sense of gratitude for the place that has shaped me. I’m continually </a:t>
            </a:r>
            <a:r>
              <a:rPr lang="en-CA" sz="1200" b="0" dirty="0">
                <a:solidFill>
                  <a:schemeClr val="tx1">
                    <a:lumMod val="65000"/>
                    <a:lumOff val="35000"/>
                  </a:schemeClr>
                </a:solidFill>
                <a:ea typeface="ＭＳ Ｐゴシック" charset="0"/>
              </a:rPr>
              <a:t>learning what it means to be a guest here, and I try to carry that awareness into my everyday life and into the way I talk with my own children about the responsibilities we share.</a:t>
            </a:r>
            <a:endParaRPr lang="en-US" sz="1200" b="0" dirty="0">
              <a:solidFill>
                <a:schemeClr val="tx1">
                  <a:lumMod val="65000"/>
                  <a:lumOff val="35000"/>
                </a:schemeClr>
              </a:solidFill>
              <a:ea typeface="ＭＳ Ｐゴシック" charset="0"/>
            </a:endParaRPr>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2</a:t>
            </a:fld>
            <a:endParaRPr lang="en-CA" altLang="en-US"/>
          </a:p>
        </p:txBody>
      </p:sp>
    </p:spTree>
    <p:extLst>
      <p:ext uri="{BB962C8B-B14F-4D97-AF65-F5344CB8AC3E}">
        <p14:creationId xmlns:p14="http://schemas.microsoft.com/office/powerpoint/2010/main" val="2827401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CB7D3-0920-1A37-8FB9-EA6FFDC3B917}"/>
            </a:ext>
          </a:extLst>
        </p:cNvPr>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A991BDD2-26B9-5C98-89AB-87F7ADEC8C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A8E1BC07-7EF1-96A2-659A-7E41F2D75E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dirty="0">
              <a:ea typeface="ＭＳ Ｐゴシック" panose="020B0600070205080204" pitchFamily="34" charset="-128"/>
            </a:endParaRPr>
          </a:p>
        </p:txBody>
      </p:sp>
      <p:sp>
        <p:nvSpPr>
          <p:cNvPr id="55299" name="Slide Number Placeholder 3">
            <a:extLst>
              <a:ext uri="{FF2B5EF4-FFF2-40B4-BE49-F238E27FC236}">
                <a16:creationId xmlns:a16="http://schemas.microsoft.com/office/drawing/2014/main" id="{F00FBEDA-311F-63E9-503B-0172EFF3A1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73A036-ECAB-7549-A489-571AFBC71C73}" type="slidenum">
              <a:rPr lang="en-CA" altLang="en-US" sz="1200"/>
              <a:pPr/>
              <a:t>20</a:t>
            </a:fld>
            <a:endParaRPr lang="en-CA" altLang="en-US" sz="1200"/>
          </a:p>
        </p:txBody>
      </p:sp>
    </p:spTree>
    <p:extLst>
      <p:ext uri="{BB962C8B-B14F-4D97-AF65-F5344CB8AC3E}">
        <p14:creationId xmlns:p14="http://schemas.microsoft.com/office/powerpoint/2010/main" val="3109748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u="none" strike="noStrike" kern="1200" dirty="0">
                <a:solidFill>
                  <a:schemeClr val="tx1"/>
                </a:solidFill>
                <a:effectLst/>
                <a:latin typeface="+mn-lt"/>
                <a:ea typeface="ＭＳ Ｐゴシック" charset="0"/>
                <a:cs typeface="ＭＳ Ｐゴシック" charset="0"/>
              </a:rPr>
              <a:t>Slide 21 – Modern Languages</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our Modern Languages department, we offer Mandarin, Japanese, Spanish and French. For students who are new to Japanese and Spanish, they should take Introductory Japanese 11 or Introductory Spanish 11, which then leads into Japanese 11 or Spanish 11.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is important to note that a second language is not required for graduation, but some university programs may have part of their degree requirements.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second language is NOT required for university application for UBC and SFU. For the Faculty of Arts at UBC, if you do take a Modern Language 12, they will look at the mark. Mandarin, Japanese, Spanish, French 12 are all courses that will be considered for admission at SFU. </a:t>
            </a:r>
          </a:p>
          <a:p>
            <a:endParaRPr lang="en-US" dirty="0"/>
          </a:p>
        </p:txBody>
      </p:sp>
      <p:sp>
        <p:nvSpPr>
          <p:cNvPr id="4" name="Slide Number Placeholder 3"/>
          <p:cNvSpPr>
            <a:spLocks noGrp="1"/>
          </p:cNvSpPr>
          <p:nvPr>
            <p:ph type="sldNum" sz="quarter" idx="5"/>
          </p:nvPr>
        </p:nvSpPr>
        <p:spPr/>
        <p:txBody>
          <a:bodyPr/>
          <a:lstStyle/>
          <a:p>
            <a:fld id="{B5CC9041-5861-BC46-ABF4-5BFEE18560BF}" type="slidenum">
              <a:rPr lang="en-US" smtClean="0"/>
              <a:t>21</a:t>
            </a:fld>
            <a:endParaRPr lang="en-US"/>
          </a:p>
        </p:txBody>
      </p:sp>
    </p:spTree>
    <p:extLst>
      <p:ext uri="{BB962C8B-B14F-4D97-AF65-F5344CB8AC3E}">
        <p14:creationId xmlns:p14="http://schemas.microsoft.com/office/powerpoint/2010/main" val="665148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u="none" strike="noStrike" kern="1200" dirty="0">
                <a:solidFill>
                  <a:schemeClr val="tx1"/>
                </a:solidFill>
                <a:effectLst/>
                <a:latin typeface="+mn-lt"/>
                <a:ea typeface="ＭＳ Ｐゴシック" charset="0"/>
                <a:cs typeface="ＭＳ Ｐゴシック" charset="0"/>
              </a:rPr>
              <a:t>Slide 22 – Language Placement</a:t>
            </a:r>
          </a:p>
          <a:p>
            <a:r>
              <a:rPr lang="en-CA" sz="1200" b="1" i="0" u="none" strike="noStrike" kern="1200" dirty="0">
                <a:solidFill>
                  <a:schemeClr val="tx1"/>
                </a:solidFill>
                <a:effectLst/>
                <a:latin typeface="+mn-lt"/>
                <a:ea typeface="ＭＳ Ｐゴシック" charset="0"/>
                <a:cs typeface="ＭＳ Ｐゴシック" charset="0"/>
              </a:rPr>
              <a:t>Script:</a:t>
            </a:r>
            <a:endParaRPr lang="en-US" dirty="0"/>
          </a:p>
          <a:p>
            <a:r>
              <a:rPr lang="en-CA" sz="1200" b="0" i="0" u="none" strike="noStrike" kern="1200" dirty="0">
                <a:solidFill>
                  <a:schemeClr val="tx1"/>
                </a:solidFill>
                <a:effectLst/>
                <a:latin typeface="+mn-lt"/>
                <a:ea typeface="ＭＳ Ｐゴシック" charset="0"/>
                <a:cs typeface="ＭＳ Ｐゴシック" charset="0"/>
              </a:rPr>
              <a:t>The Modern Languages department will be conducting placement evaluations on Thursday </a:t>
            </a:r>
            <a:r>
              <a:rPr lang="en-CA" sz="1200" b="1" i="0" u="none" strike="noStrike" kern="1200" dirty="0">
                <a:solidFill>
                  <a:schemeClr val="tx1"/>
                </a:solidFill>
                <a:effectLst/>
                <a:latin typeface="+mn-lt"/>
                <a:ea typeface="ＭＳ Ｐゴシック" charset="0"/>
                <a:cs typeface="ＭＳ Ｐゴシック" charset="0"/>
              </a:rPr>
              <a:t>February 5 during PLT time for students who have not completed the Gr. 11 pre-</a:t>
            </a:r>
            <a:r>
              <a:rPr lang="en-CA" sz="1200" b="1" i="0" u="none" strike="noStrike" kern="1200" dirty="0" err="1">
                <a:solidFill>
                  <a:schemeClr val="tx1"/>
                </a:solidFill>
                <a:effectLst/>
                <a:latin typeface="+mn-lt"/>
                <a:ea typeface="ＭＳ Ｐゴシック" charset="0"/>
                <a:cs typeface="ＭＳ Ｐゴシック" charset="0"/>
              </a:rPr>
              <a:t>requsite</a:t>
            </a:r>
            <a:r>
              <a:rPr lang="en-CA" sz="1200" b="1" i="0" u="none" strike="noStrike" kern="1200" dirty="0">
                <a:solidFill>
                  <a:schemeClr val="tx1"/>
                </a:solidFill>
                <a:effectLst/>
                <a:latin typeface="+mn-lt"/>
                <a:ea typeface="ＭＳ Ｐゴシック" charset="0"/>
                <a:cs typeface="ＭＳ Ｐゴシック" charset="0"/>
              </a:rPr>
              <a:t>. </a:t>
            </a:r>
            <a:r>
              <a:rPr lang="en-CA" sz="1200" b="0" i="0" u="none" strike="noStrike" kern="1200" dirty="0">
                <a:solidFill>
                  <a:schemeClr val="tx1"/>
                </a:solidFill>
                <a:effectLst/>
                <a:latin typeface="+mn-lt"/>
                <a:ea typeface="ＭＳ Ｐゴシック" charset="0"/>
                <a:cs typeface="ＭＳ Ｐゴシック" charset="0"/>
              </a:rPr>
              <a:t>These evaluations are for students who have prior knowledge of a language, this may include taking outside language courses, living in a country where the language is spoken, or speaking the language at home.  This is not for students who are taking regular language courses at Steveston-London.  </a:t>
            </a:r>
          </a:p>
          <a:p>
            <a:r>
              <a:rPr lang="en-CA" sz="1200" b="0" i="0" u="none" strike="noStrike" kern="1200" dirty="0">
                <a:solidFill>
                  <a:schemeClr val="tx1"/>
                </a:solidFill>
                <a:effectLst/>
                <a:latin typeface="+mn-lt"/>
                <a:ea typeface="ＭＳ Ｐゴシック" charset="0"/>
                <a:cs typeface="ＭＳ Ｐゴシック" charset="0"/>
              </a:rPr>
              <a:t>Students should be prepared to complete a placement assessment or have a conversation with the teacher to determine their appropriate language level for next year.  </a:t>
            </a:r>
          </a:p>
          <a:p>
            <a:endParaRPr lang="en-US" dirty="0"/>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22</a:t>
            </a:fld>
            <a:endParaRPr lang="en-CA" altLang="en-US"/>
          </a:p>
        </p:txBody>
      </p:sp>
    </p:spTree>
    <p:extLst>
      <p:ext uri="{BB962C8B-B14F-4D97-AF65-F5344CB8AC3E}">
        <p14:creationId xmlns:p14="http://schemas.microsoft.com/office/powerpoint/2010/main" val="388256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u="none" strike="noStrike" kern="1200" dirty="0">
                <a:solidFill>
                  <a:schemeClr val="tx1"/>
                </a:solidFill>
                <a:effectLst/>
                <a:latin typeface="+mn-lt"/>
                <a:ea typeface="ＭＳ Ｐゴシック" charset="0"/>
                <a:cs typeface="ＭＳ Ｐゴシック" charset="0"/>
              </a:rPr>
              <a:t>Slide 23 – Off-Timetable Courses</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Some courses take place outside the regular timetable. These options can provide flexibility but require strong organization and responsibility from students.</a:t>
            </a:r>
          </a:p>
          <a:p>
            <a:r>
              <a:rPr lang="en-CA" sz="1200" b="0" i="0" u="none" strike="noStrike" kern="1200" dirty="0">
                <a:solidFill>
                  <a:schemeClr val="tx1"/>
                </a:solidFill>
                <a:effectLst/>
                <a:latin typeface="+mn-lt"/>
                <a:ea typeface="ＭＳ Ｐゴシック" charset="0"/>
                <a:cs typeface="ＭＳ Ｐゴシック" charset="0"/>
              </a:rPr>
              <a:t>Please read the Program Planning Guide on the school’s website for more details. </a:t>
            </a:r>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23</a:t>
            </a:fld>
            <a:endParaRPr lang="en-CA" altLang="en-US"/>
          </a:p>
        </p:txBody>
      </p:sp>
    </p:spTree>
    <p:extLst>
      <p:ext uri="{BB962C8B-B14F-4D97-AF65-F5344CB8AC3E}">
        <p14:creationId xmlns:p14="http://schemas.microsoft.com/office/powerpoint/2010/main" val="3878952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dirty="0"/>
            </a:br>
            <a:endParaRPr lang="en-CA" dirty="0"/>
          </a:p>
          <a:p>
            <a:r>
              <a:rPr lang="en-CA" sz="1200" b="1" i="0" u="none" strike="noStrike" kern="1200" dirty="0">
                <a:solidFill>
                  <a:schemeClr val="tx1"/>
                </a:solidFill>
                <a:effectLst/>
                <a:latin typeface="+mn-lt"/>
                <a:ea typeface="ＭＳ Ｐゴシック" charset="0"/>
                <a:cs typeface="ＭＳ Ｐゴシック" charset="0"/>
              </a:rPr>
              <a:t>Slide 24 – Career Programs</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The Richmond School District offers a variety of career programs that allow students to gain hands-on experience and industry-recognized training while still in high school. Information is available on the SD38 Career Programs website, and applications are required for many programs.</a:t>
            </a:r>
          </a:p>
          <a:p>
            <a:endParaRPr lang="en-US" dirty="0"/>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24</a:t>
            </a:fld>
            <a:endParaRPr lang="en-CA" altLang="en-US"/>
          </a:p>
        </p:txBody>
      </p:sp>
    </p:spTree>
    <p:extLst>
      <p:ext uri="{BB962C8B-B14F-4D97-AF65-F5344CB8AC3E}">
        <p14:creationId xmlns:p14="http://schemas.microsoft.com/office/powerpoint/2010/main" val="3673753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25</a:t>
            </a:fld>
            <a:endParaRPr lang="en-CA" altLang="en-US"/>
          </a:p>
        </p:txBody>
      </p:sp>
    </p:spTree>
    <p:extLst>
      <p:ext uri="{BB962C8B-B14F-4D97-AF65-F5344CB8AC3E}">
        <p14:creationId xmlns:p14="http://schemas.microsoft.com/office/powerpoint/2010/main" val="232123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sz="1200" b="1" i="0" u="none" strike="noStrike" kern="1200" dirty="0">
                <a:solidFill>
                  <a:schemeClr val="tx1"/>
                </a:solidFill>
                <a:effectLst/>
                <a:latin typeface="+mn-lt"/>
                <a:ea typeface="ＭＳ Ｐゴシック" charset="0"/>
                <a:cs typeface="ＭＳ Ｐゴシック" charset="0"/>
              </a:rPr>
              <a:t>Slide 26 – External Credits</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Students may also earn graduation credits through approved external programs, such as music certifications, language assessments, first aid training, driver education, and certain sports or cadet programs.</a:t>
            </a:r>
          </a:p>
          <a:p>
            <a:endParaRPr lang="en-US" dirty="0"/>
          </a:p>
        </p:txBody>
      </p:sp>
      <p:sp>
        <p:nvSpPr>
          <p:cNvPr id="4" name="Slide Number Placeholder 3"/>
          <p:cNvSpPr>
            <a:spLocks noGrp="1"/>
          </p:cNvSpPr>
          <p:nvPr>
            <p:ph type="sldNum" sz="quarter" idx="5"/>
          </p:nvPr>
        </p:nvSpPr>
        <p:spPr/>
        <p:txBody>
          <a:bodyPr/>
          <a:lstStyle/>
          <a:p>
            <a:fld id="{B5CC9041-5861-BC46-ABF4-5BFEE18560BF}" type="slidenum">
              <a:rPr lang="en-US" smtClean="0"/>
              <a:t>26</a:t>
            </a:fld>
            <a:endParaRPr lang="en-US"/>
          </a:p>
        </p:txBody>
      </p:sp>
    </p:spTree>
    <p:extLst>
      <p:ext uri="{BB962C8B-B14F-4D97-AF65-F5344CB8AC3E}">
        <p14:creationId xmlns:p14="http://schemas.microsoft.com/office/powerpoint/2010/main" val="1643602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dirty="0"/>
            </a:br>
            <a:r>
              <a:rPr lang="en-CA" sz="1200" b="1" i="0" u="none" strike="noStrike" kern="1200" dirty="0">
                <a:solidFill>
                  <a:schemeClr val="tx1"/>
                </a:solidFill>
                <a:effectLst/>
                <a:latin typeface="+mn-lt"/>
                <a:ea typeface="ＭＳ Ｐゴシック" charset="0"/>
                <a:cs typeface="ＭＳ Ｐゴシック" charset="0"/>
              </a:rPr>
              <a:t>Slide 28 – </a:t>
            </a:r>
            <a:r>
              <a:rPr lang="en-CA" sz="1200" b="1" i="0" u="none" strike="noStrike" kern="1200" dirty="0" err="1">
                <a:solidFill>
                  <a:schemeClr val="tx1"/>
                </a:solidFill>
                <a:effectLst/>
                <a:latin typeface="+mn-lt"/>
                <a:ea typeface="ＭＳ Ｐゴシック" charset="0"/>
                <a:cs typeface="ＭＳ Ｐゴシック" charset="0"/>
              </a:rPr>
              <a:t>MyEd</a:t>
            </a:r>
            <a:r>
              <a:rPr lang="en-CA" sz="1200" b="1" i="0" u="none" strike="noStrike" kern="1200" dirty="0">
                <a:solidFill>
                  <a:schemeClr val="tx1"/>
                </a:solidFill>
                <a:effectLst/>
                <a:latin typeface="+mn-lt"/>
                <a:ea typeface="ＭＳ Ｐゴシック" charset="0"/>
                <a:cs typeface="ＭＳ Ｐゴシック" charset="0"/>
              </a:rPr>
              <a:t> Portal</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The </a:t>
            </a:r>
            <a:r>
              <a:rPr lang="en-CA" sz="1200" b="0" i="0" u="none" strike="noStrike" kern="1200" dirty="0" err="1">
                <a:solidFill>
                  <a:schemeClr val="tx1"/>
                </a:solidFill>
                <a:effectLst/>
                <a:latin typeface="+mn-lt"/>
                <a:ea typeface="ＭＳ Ｐゴシック" charset="0"/>
                <a:cs typeface="ＭＳ Ｐゴシック" charset="0"/>
              </a:rPr>
              <a:t>MyEd</a:t>
            </a:r>
            <a:r>
              <a:rPr lang="en-CA" sz="1200" b="0" i="0" u="none" strike="noStrike" kern="1200" dirty="0">
                <a:solidFill>
                  <a:schemeClr val="tx1"/>
                </a:solidFill>
                <a:effectLst/>
                <a:latin typeface="+mn-lt"/>
                <a:ea typeface="ＭＳ Ｐゴシック" charset="0"/>
                <a:cs typeface="ＭＳ Ｐゴシック" charset="0"/>
              </a:rPr>
              <a:t> Portal opens on January 16 and closes on February 17. Students must select eight courses, which may include up to two study blocks. Career-Life Connections 12 should not be included. The counsellor notes section should be used to communicate summer school or online learning plans.</a:t>
            </a:r>
          </a:p>
          <a:p>
            <a:endParaRPr lang="en-US" dirty="0"/>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28</a:t>
            </a:fld>
            <a:endParaRPr lang="en-CA" altLang="en-US"/>
          </a:p>
        </p:txBody>
      </p:sp>
    </p:spTree>
    <p:extLst>
      <p:ext uri="{BB962C8B-B14F-4D97-AF65-F5344CB8AC3E}">
        <p14:creationId xmlns:p14="http://schemas.microsoft.com/office/powerpoint/2010/main" val="621894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33075-AE45-5AAF-4A04-F46789E9E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B2BF8-A517-10E9-68E8-009C875099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B04891-27E8-A3B3-51D3-BD2749AA409F}"/>
              </a:ext>
            </a:extLst>
          </p:cNvPr>
          <p:cNvSpPr>
            <a:spLocks noGrp="1"/>
          </p:cNvSpPr>
          <p:nvPr>
            <p:ph type="body" idx="1"/>
          </p:nvPr>
        </p:nvSpPr>
        <p:spPr/>
        <p:txBody>
          <a:bodyPr/>
          <a:lstStyle/>
          <a:p>
            <a:endParaRPr lang="en-CA" sz="1200" b="1" i="0" u="none" strike="noStrike" kern="1200" dirty="0">
              <a:solidFill>
                <a:schemeClr val="tx1"/>
              </a:solidFill>
              <a:effectLst/>
              <a:latin typeface="+mn-lt"/>
              <a:ea typeface="ＭＳ Ｐゴシック" charset="0"/>
              <a:cs typeface="ＭＳ Ｐゴシック" charset="0"/>
            </a:endParaRPr>
          </a:p>
          <a:p>
            <a:r>
              <a:rPr lang="en-CA" sz="1200" b="1" i="0" u="none" strike="noStrike" kern="1200" dirty="0">
                <a:solidFill>
                  <a:schemeClr val="tx1"/>
                </a:solidFill>
                <a:effectLst/>
                <a:latin typeface="+mn-lt"/>
                <a:ea typeface="ＭＳ Ｐゴシック" charset="0"/>
                <a:cs typeface="ＭＳ Ｐゴシック" charset="0"/>
              </a:rPr>
              <a:t>Slide 29 – Timeline </a:t>
            </a:r>
          </a:p>
          <a:p>
            <a:r>
              <a:rPr lang="en-CA" sz="1200" b="1" i="0" u="none" strike="noStrike" kern="1200" dirty="0">
                <a:solidFill>
                  <a:schemeClr val="tx1"/>
                </a:solidFill>
                <a:effectLst/>
                <a:latin typeface="+mn-lt"/>
                <a:ea typeface="ＭＳ Ｐゴシック" charset="0"/>
              </a:rPr>
              <a:t>Script:</a:t>
            </a:r>
          </a:p>
          <a:p>
            <a:endParaRPr lang="en-CA" sz="1200" b="1" i="0" u="none" strike="noStrike" kern="1200" dirty="0">
              <a:solidFill>
                <a:schemeClr val="tx1"/>
              </a:solidFill>
              <a:effectLst/>
              <a:latin typeface="+mn-lt"/>
              <a:ea typeface="ＭＳ Ｐゴシック" charset="0"/>
            </a:endParaRPr>
          </a:p>
          <a:p>
            <a:r>
              <a:rPr lang="en-CA" sz="1200" b="1" i="0" u="none" strike="noStrike" kern="1200" dirty="0">
                <a:solidFill>
                  <a:schemeClr val="tx1"/>
                </a:solidFill>
                <a:effectLst/>
                <a:latin typeface="+mn-lt"/>
                <a:ea typeface="ＭＳ Ｐゴシック" charset="0"/>
              </a:rPr>
              <a:t>Here is a reminder of the timeline and action items, one of our previous slides.</a:t>
            </a:r>
            <a:br>
              <a:rPr lang="en-CA" dirty="0"/>
            </a:br>
            <a:endParaRPr lang="en-CA" dirty="0"/>
          </a:p>
          <a:p>
            <a:endParaRPr lang="en-US" dirty="0"/>
          </a:p>
        </p:txBody>
      </p:sp>
      <p:sp>
        <p:nvSpPr>
          <p:cNvPr id="4" name="Slide Number Placeholder 3">
            <a:extLst>
              <a:ext uri="{FF2B5EF4-FFF2-40B4-BE49-F238E27FC236}">
                <a16:creationId xmlns:a16="http://schemas.microsoft.com/office/drawing/2014/main" id="{93ADDDDB-6AB8-1B22-CC1F-BA264956947D}"/>
              </a:ext>
            </a:extLst>
          </p:cNvPr>
          <p:cNvSpPr>
            <a:spLocks noGrp="1"/>
          </p:cNvSpPr>
          <p:nvPr>
            <p:ph type="sldNum" sz="quarter" idx="5"/>
          </p:nvPr>
        </p:nvSpPr>
        <p:spPr/>
        <p:txBody>
          <a:bodyPr/>
          <a:lstStyle/>
          <a:p>
            <a:fld id="{43730AA6-E7A2-8549-9FC9-F9B3119F5AA1}" type="slidenum">
              <a:rPr lang="en-CA" altLang="en-US" smtClean="0"/>
              <a:pPr/>
              <a:t>29</a:t>
            </a:fld>
            <a:endParaRPr lang="en-CA" altLang="en-US"/>
          </a:p>
        </p:txBody>
      </p:sp>
    </p:spTree>
    <p:extLst>
      <p:ext uri="{BB962C8B-B14F-4D97-AF65-F5344CB8AC3E}">
        <p14:creationId xmlns:p14="http://schemas.microsoft.com/office/powerpoint/2010/main" val="3372562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4D434-CA5B-A7BA-C6CC-B46771B1B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9DAD3-7211-6FC4-59A3-33E1A7FC1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E4A47-2E82-20DE-A26B-140BF05D42E5}"/>
              </a:ext>
            </a:extLst>
          </p:cNvPr>
          <p:cNvSpPr>
            <a:spLocks noGrp="1"/>
          </p:cNvSpPr>
          <p:nvPr>
            <p:ph type="body" idx="1"/>
          </p:nvPr>
        </p:nvSpPr>
        <p:spPr/>
        <p:txBody>
          <a:bodyPr/>
          <a:lstStyle/>
          <a:p>
            <a:br>
              <a:rPr lang="en-CA" dirty="0"/>
            </a:br>
            <a:r>
              <a:rPr lang="en-CA" sz="1200" b="1" i="0" u="none" strike="noStrike" kern="1200" dirty="0">
                <a:solidFill>
                  <a:schemeClr val="tx1"/>
                </a:solidFill>
                <a:effectLst/>
                <a:latin typeface="+mn-lt"/>
                <a:ea typeface="ＭＳ Ｐゴシック" charset="0"/>
                <a:cs typeface="ＭＳ Ｐゴシック" charset="0"/>
              </a:rPr>
              <a:t>Slide 30 – Course Changes &amp; Student Support</a:t>
            </a:r>
          </a:p>
          <a:p>
            <a:r>
              <a:rPr lang="en-CA" sz="1200" b="1" i="0" u="none" strike="noStrike" kern="1200" dirty="0">
                <a:solidFill>
                  <a:schemeClr val="tx1"/>
                </a:solidFill>
                <a:effectLst/>
                <a:latin typeface="+mn-lt"/>
                <a:ea typeface="ＭＳ Ｐゴシック" charset="0"/>
                <a:cs typeface="ＭＳ Ｐゴシック" charset="0"/>
              </a:rPr>
              <a:t>Script:</a:t>
            </a:r>
            <a:endParaRPr lang="en-CA" sz="1200" b="0" i="0" u="none" strike="noStrike" kern="1200" dirty="0">
              <a:solidFill>
                <a:schemeClr val="tx1"/>
              </a:solidFill>
              <a:effectLst/>
              <a:latin typeface="+mn-lt"/>
              <a:ea typeface="ＭＳ Ｐゴシック" charset="0"/>
              <a:cs typeface="ＭＳ Ｐゴシック" charset="0"/>
            </a:endParaRPr>
          </a:p>
          <a:p>
            <a:r>
              <a:rPr lang="en-CA" sz="1200" b="0" i="0" u="none" strike="noStrike" kern="1200" dirty="0">
                <a:solidFill>
                  <a:schemeClr val="tx1"/>
                </a:solidFill>
                <a:effectLst/>
                <a:latin typeface="+mn-lt"/>
                <a:ea typeface="ＭＳ Ｐゴシック" charset="0"/>
                <a:cs typeface="ＭＳ Ｐゴシック" charset="0"/>
              </a:rPr>
              <a:t>I want to take a moment to talk about course changes and, just as importantly, what to do if a student is feeling overwhelmed or struggling.</a:t>
            </a:r>
          </a:p>
          <a:p>
            <a:r>
              <a:rPr lang="en-CA" sz="1200" b="0" i="0" u="none" strike="noStrike" kern="1200" dirty="0">
                <a:solidFill>
                  <a:schemeClr val="tx1"/>
                </a:solidFill>
                <a:effectLst/>
                <a:latin typeface="+mn-lt"/>
                <a:ea typeface="ＭＳ Ｐゴシック" charset="0"/>
                <a:cs typeface="ＭＳ Ｐゴシック" charset="0"/>
              </a:rPr>
              <a:t>Course changes can only happen at the beginning of each semester, and there is an online form with a clear deadline for submitting requests. We share this not to add pressure, but so families are aware of the process and timelines.</a:t>
            </a:r>
          </a:p>
          <a:p>
            <a:endParaRPr lang="en-CA" sz="1200" b="0" i="0" u="none" strike="noStrike" kern="1200" dirty="0">
              <a:solidFill>
                <a:schemeClr val="tx1"/>
              </a:solidFill>
              <a:effectLst/>
              <a:latin typeface="+mn-lt"/>
              <a:ea typeface="ＭＳ Ｐゴシック" charset="0"/>
              <a:cs typeface="ＭＳ Ｐゴシック" charset="0"/>
            </a:endParaRPr>
          </a:p>
          <a:p>
            <a:r>
              <a:rPr lang="en-CA" sz="1200" b="0" i="0" u="none" strike="noStrike" kern="1200" dirty="0">
                <a:solidFill>
                  <a:schemeClr val="tx1"/>
                </a:solidFill>
                <a:effectLst/>
                <a:latin typeface="+mn-lt"/>
                <a:ea typeface="ＭＳ Ｐゴシック" charset="0"/>
                <a:cs typeface="ＭＳ Ｐゴシック" charset="0"/>
              </a:rPr>
              <a:t>If a student finds themselves past the withdrawal deadline and thinking, </a:t>
            </a:r>
            <a:r>
              <a:rPr lang="en-CA" sz="1200" b="0" i="1" u="none" strike="noStrike" kern="1200" dirty="0">
                <a:solidFill>
                  <a:schemeClr val="tx1"/>
                </a:solidFill>
                <a:effectLst/>
                <a:latin typeface="+mn-lt"/>
                <a:ea typeface="ＭＳ Ｐゴシック" charset="0"/>
                <a:cs typeface="ＭＳ Ｐゴシック" charset="0"/>
              </a:rPr>
              <a:t>“I’m struggling in this course and I just want to give up,”</a:t>
            </a:r>
            <a:r>
              <a:rPr lang="en-CA" sz="1200" b="0" i="0" u="none" strike="noStrike" kern="1200" dirty="0">
                <a:solidFill>
                  <a:schemeClr val="tx1"/>
                </a:solidFill>
                <a:effectLst/>
                <a:latin typeface="+mn-lt"/>
                <a:ea typeface="ＭＳ Ｐゴシック" charset="0"/>
                <a:cs typeface="ＭＳ Ｐゴシック" charset="0"/>
              </a:rPr>
              <a:t> we want to be very clear and very supportive: they do not need to navigate that feeling alone. Struggling does not mean failure—it means it’s time to reach out.</a:t>
            </a:r>
          </a:p>
          <a:p>
            <a:endParaRPr lang="en-CA" sz="1200" b="0" i="0" u="none" strike="noStrike" kern="1200" dirty="0">
              <a:solidFill>
                <a:schemeClr val="tx1"/>
              </a:solidFill>
              <a:effectLst/>
              <a:latin typeface="+mn-lt"/>
              <a:ea typeface="ＭＳ Ｐゴシック" charset="0"/>
              <a:cs typeface="ＭＳ Ｐゴシック" charset="0"/>
            </a:endParaRPr>
          </a:p>
          <a:p>
            <a:r>
              <a:rPr lang="en-CA" sz="1200" b="0" i="0" u="none" strike="noStrike" kern="1200" dirty="0">
                <a:solidFill>
                  <a:schemeClr val="tx1"/>
                </a:solidFill>
                <a:effectLst/>
                <a:latin typeface="+mn-lt"/>
                <a:ea typeface="ＭＳ Ｐゴシック" charset="0"/>
                <a:cs typeface="ＭＳ Ｐゴシック" charset="0"/>
              </a:rPr>
              <a:t>We strongly encourage students to talk as soon as possible with a teacher, a parent or guardian, and their school counsellor. Early communication makes a real difference, and the sooner we know, the more options and support we can put in place.</a:t>
            </a:r>
          </a:p>
          <a:p>
            <a:endParaRPr lang="en-CA" sz="1200" b="0" i="0" u="none" strike="noStrike" kern="1200" dirty="0">
              <a:solidFill>
                <a:schemeClr val="tx1"/>
              </a:solidFill>
              <a:effectLst/>
              <a:latin typeface="+mn-lt"/>
              <a:ea typeface="ＭＳ Ｐゴシック" charset="0"/>
              <a:cs typeface="ＭＳ Ｐゴシック" charset="0"/>
            </a:endParaRPr>
          </a:p>
          <a:p>
            <a:r>
              <a:rPr lang="en-CA" sz="1200" b="0" i="0" u="none" strike="noStrike" kern="1200" dirty="0">
                <a:solidFill>
                  <a:schemeClr val="tx1"/>
                </a:solidFill>
                <a:effectLst/>
                <a:latin typeface="+mn-lt"/>
                <a:ea typeface="ＭＳ Ｐゴシック" charset="0"/>
                <a:cs typeface="ＭＳ Ｐゴシック" charset="0"/>
              </a:rPr>
              <a:t>Before giving up on a course, we ask students to reflect on a few key supports:</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Have they spoken with their teacher during Personal Learning Time?</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Have they accessed after-school support, particularly in subjects like Math or Science?</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Have they considered tutoring or studying with friends?</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And have they worked with an adult to create a clear, manageable action plan?</a:t>
            </a:r>
          </a:p>
          <a:p>
            <a:r>
              <a:rPr lang="en-CA" sz="1200" b="0" i="0" u="none" strike="noStrike" kern="1200" dirty="0">
                <a:solidFill>
                  <a:schemeClr val="tx1"/>
                </a:solidFill>
                <a:effectLst/>
                <a:latin typeface="+mn-lt"/>
                <a:ea typeface="ＭＳ Ｐゴシック" charset="0"/>
                <a:cs typeface="ＭＳ Ｐゴシック" charset="0"/>
              </a:rPr>
              <a:t>Grade 12 can be demanding, and challenges are a normal part of the learning process. With support, communication, and a plan, many students are able to work through difficulties successfully. We are here to help, and we want students to know that asking for help is a strength, not a setback.</a:t>
            </a:r>
          </a:p>
          <a:p>
            <a:endParaRPr lang="en-US" dirty="0"/>
          </a:p>
        </p:txBody>
      </p:sp>
      <p:sp>
        <p:nvSpPr>
          <p:cNvPr id="4" name="Slide Number Placeholder 3">
            <a:extLst>
              <a:ext uri="{FF2B5EF4-FFF2-40B4-BE49-F238E27FC236}">
                <a16:creationId xmlns:a16="http://schemas.microsoft.com/office/drawing/2014/main" id="{C9AA9297-A398-C898-B5B5-AB8915E17DA7}"/>
              </a:ext>
            </a:extLst>
          </p:cNvPr>
          <p:cNvSpPr>
            <a:spLocks noGrp="1"/>
          </p:cNvSpPr>
          <p:nvPr>
            <p:ph type="sldNum" sz="quarter" idx="5"/>
          </p:nvPr>
        </p:nvSpPr>
        <p:spPr/>
        <p:txBody>
          <a:bodyPr/>
          <a:lstStyle/>
          <a:p>
            <a:fld id="{43730AA6-E7A2-8549-9FC9-F9B3119F5AA1}" type="slidenum">
              <a:rPr lang="en-CA" altLang="en-US" smtClean="0"/>
              <a:pPr/>
              <a:t>30</a:t>
            </a:fld>
            <a:endParaRPr lang="en-CA" altLang="en-US"/>
          </a:p>
        </p:txBody>
      </p:sp>
    </p:spTree>
    <p:extLst>
      <p:ext uri="{BB962C8B-B14F-4D97-AF65-F5344CB8AC3E}">
        <p14:creationId xmlns:p14="http://schemas.microsoft.com/office/powerpoint/2010/main" val="1858484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dirty="0"/>
            </a:br>
            <a:endParaRPr lang="en-CA" dirty="0"/>
          </a:p>
          <a:p>
            <a:r>
              <a:rPr lang="en-CA" sz="1200" b="1" i="0" u="none" strike="noStrike" kern="1200" dirty="0">
                <a:solidFill>
                  <a:schemeClr val="tx1"/>
                </a:solidFill>
                <a:effectLst/>
                <a:latin typeface="+mn-lt"/>
                <a:ea typeface="ＭＳ Ｐゴシック" charset="0"/>
                <a:cs typeface="ＭＳ Ｐゴシック" charset="0"/>
              </a:rPr>
              <a:t>Slide 3 – Curious about what courses to choose?</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A common question we hear from students and families is, “How do we know which courses to choose?” Tonight’s presentation is designed to answer that question by explaining requirements, options, and planning strategies that will help students make informed decisions for their Grade 12 year and beyond. Students can start by doing interest quizzes to understand their own strengths and career preferences. They could also ask others for advice. Everyone's path is different and would require individualized, thoughtful planning.</a:t>
            </a:r>
          </a:p>
          <a:p>
            <a:endParaRPr lang="en-US" dirty="0"/>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3</a:t>
            </a:fld>
            <a:endParaRPr lang="en-CA" altLang="en-US"/>
          </a:p>
        </p:txBody>
      </p:sp>
    </p:spTree>
    <p:extLst>
      <p:ext uri="{BB962C8B-B14F-4D97-AF65-F5344CB8AC3E}">
        <p14:creationId xmlns:p14="http://schemas.microsoft.com/office/powerpoint/2010/main" val="679304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06C46-EE53-F77B-2411-D768EA1A7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2D5EA-EBD3-6C24-A34E-89737E6681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90C289-4194-385E-A96B-561280346628}"/>
              </a:ext>
            </a:extLst>
          </p:cNvPr>
          <p:cNvSpPr>
            <a:spLocks noGrp="1"/>
          </p:cNvSpPr>
          <p:nvPr>
            <p:ph type="body" idx="1"/>
          </p:nvPr>
        </p:nvSpPr>
        <p:spPr/>
        <p:txBody>
          <a:bodyPr/>
          <a:lstStyle/>
          <a:p>
            <a:r>
              <a:rPr lang="en-CA" sz="1200" b="1" i="0" u="none" strike="noStrike" kern="1200" dirty="0">
                <a:solidFill>
                  <a:schemeClr val="tx1"/>
                </a:solidFill>
                <a:effectLst/>
                <a:latin typeface="+mn-lt"/>
                <a:ea typeface="ＭＳ Ｐゴシック" charset="0"/>
                <a:cs typeface="ＭＳ Ｐゴシック" charset="0"/>
              </a:rPr>
              <a:t>Slide 31 – Additional Program Planning Session</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For Gr. 11 students interested in post-secondary pathways, I strongly encourage them to </a:t>
            </a:r>
            <a:r>
              <a:rPr lang="en-CA" dirty="0"/>
              <a:t>attend this important assembly co-hosted by myself and Ms. </a:t>
            </a:r>
            <a:r>
              <a:rPr lang="en-CA" dirty="0" err="1"/>
              <a:t>Digeso</a:t>
            </a:r>
            <a:r>
              <a:rPr lang="en-CA" dirty="0"/>
              <a:t>, our Career Information Advisor.</a:t>
            </a:r>
          </a:p>
          <a:p>
            <a:r>
              <a:rPr lang="en-CA" dirty="0"/>
              <a:t>The date is Thursday, March 5 at lunch in the Legends gym. Please arrive promptly as our time is limited. Ms. D and I decided to host this extra session to ensure that students are aware of the course requirements for post-secondary admissions.</a:t>
            </a:r>
            <a:endParaRPr lang="en-US" dirty="0"/>
          </a:p>
        </p:txBody>
      </p:sp>
      <p:sp>
        <p:nvSpPr>
          <p:cNvPr id="4" name="Slide Number Placeholder 3">
            <a:extLst>
              <a:ext uri="{FF2B5EF4-FFF2-40B4-BE49-F238E27FC236}">
                <a16:creationId xmlns:a16="http://schemas.microsoft.com/office/drawing/2014/main" id="{C1B17607-4244-FA24-FEBA-6EE4DFA70E4A}"/>
              </a:ext>
            </a:extLst>
          </p:cNvPr>
          <p:cNvSpPr>
            <a:spLocks noGrp="1"/>
          </p:cNvSpPr>
          <p:nvPr>
            <p:ph type="sldNum" sz="quarter" idx="5"/>
          </p:nvPr>
        </p:nvSpPr>
        <p:spPr/>
        <p:txBody>
          <a:bodyPr/>
          <a:lstStyle/>
          <a:p>
            <a:fld id="{43730AA6-E7A2-8549-9FC9-F9B3119F5AA1}" type="slidenum">
              <a:rPr lang="en-CA" altLang="en-US" smtClean="0"/>
              <a:pPr/>
              <a:t>31</a:t>
            </a:fld>
            <a:endParaRPr lang="en-CA" altLang="en-US"/>
          </a:p>
        </p:txBody>
      </p:sp>
    </p:spTree>
    <p:extLst>
      <p:ext uri="{BB962C8B-B14F-4D97-AF65-F5344CB8AC3E}">
        <p14:creationId xmlns:p14="http://schemas.microsoft.com/office/powerpoint/2010/main" val="2074614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52D8E-C5A0-4139-FA35-0AF855EB8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22C312-16FF-E38F-0939-4F3FD2185C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7D58DB-3A60-9263-CF02-B3725BBC6E62}"/>
              </a:ext>
            </a:extLst>
          </p:cNvPr>
          <p:cNvSpPr>
            <a:spLocks noGrp="1"/>
          </p:cNvSpPr>
          <p:nvPr>
            <p:ph type="body" idx="1"/>
          </p:nvPr>
        </p:nvSpPr>
        <p:spPr/>
        <p:txBody>
          <a:bodyPr/>
          <a:lstStyle/>
          <a:p>
            <a:r>
              <a:rPr lang="en-CA" sz="1200" b="1" i="0" u="none" strike="noStrike" kern="1200" dirty="0">
                <a:solidFill>
                  <a:schemeClr val="tx1"/>
                </a:solidFill>
                <a:effectLst/>
                <a:latin typeface="+mn-lt"/>
                <a:ea typeface="ＭＳ Ｐゴシック" charset="0"/>
                <a:cs typeface="ＭＳ Ｐゴシック" charset="0"/>
              </a:rPr>
              <a:t>Slide 32 – My Self-Care Plan</a:t>
            </a:r>
          </a:p>
          <a:p>
            <a:r>
              <a:rPr lang="en-CA" sz="1200" b="1" i="0" u="none" strike="noStrike" kern="1200" dirty="0">
                <a:solidFill>
                  <a:schemeClr val="tx1"/>
                </a:solidFill>
                <a:effectLst/>
                <a:latin typeface="+mn-lt"/>
                <a:ea typeface="ＭＳ Ｐゴシック" charset="0"/>
                <a:cs typeface="ＭＳ Ｐゴシック" charset="0"/>
              </a:rPr>
              <a:t>Script:</a:t>
            </a:r>
          </a:p>
          <a:p>
            <a:endParaRPr lang="en-CA" sz="1200" b="0" i="0" u="none" strike="noStrike" kern="1200" dirty="0">
              <a:solidFill>
                <a:schemeClr val="tx1"/>
              </a:solidFill>
              <a:effectLst/>
              <a:latin typeface="+mn-lt"/>
              <a:ea typeface="ＭＳ Ｐゴシック" charset="0"/>
            </a:endParaRPr>
          </a:p>
          <a:p>
            <a:r>
              <a:rPr lang="en-CA" sz="1200" b="0" i="0" u="none" strike="noStrike" kern="1200" dirty="0">
                <a:solidFill>
                  <a:schemeClr val="tx1"/>
                </a:solidFill>
                <a:effectLst/>
                <a:latin typeface="+mn-lt"/>
                <a:ea typeface="ＭＳ Ｐゴシック" charset="0"/>
                <a:cs typeface="ＭＳ Ｐゴシック" charset="0"/>
              </a:rPr>
              <a:t>I shared this slide with students earlier this week as a reminder of how important self-care and overall well-being are. I encourage you to take some time to talk with your future Grade 12 about how they can care for themselves and intentionally include wellness activities in their daily life.</a:t>
            </a:r>
          </a:p>
          <a:p>
            <a:endParaRPr lang="en-CA" sz="1200" b="0" i="0" u="none" strike="noStrike" kern="1200" dirty="0">
              <a:solidFill>
                <a:schemeClr val="tx1"/>
              </a:solidFill>
              <a:effectLst/>
              <a:latin typeface="+mn-lt"/>
              <a:ea typeface="ＭＳ Ｐゴシック" charset="0"/>
              <a:cs typeface="ＭＳ Ｐゴシック" charset="0"/>
            </a:endParaRPr>
          </a:p>
          <a:p>
            <a:r>
              <a:rPr lang="en-CA" sz="1200" b="0" i="0" u="none" strike="noStrike" kern="1200" dirty="0">
                <a:solidFill>
                  <a:schemeClr val="tx1"/>
                </a:solidFill>
                <a:effectLst/>
                <a:latin typeface="+mn-lt"/>
                <a:ea typeface="ＭＳ Ｐゴシック" charset="0"/>
                <a:cs typeface="ＭＳ Ｐゴシック" charset="0"/>
              </a:rPr>
              <a:t>Grade 12 can be an especially busy and sometimes stressful year and having a self-care plan can make a meaningful difference in helping students stay well and balanced. Self-care looks different for everyone, and there is no single “right” approach. I also want to acknowledge the important role parents and guardians play and encourage you to take care of your own well-being too.</a:t>
            </a:r>
          </a:p>
        </p:txBody>
      </p:sp>
      <p:sp>
        <p:nvSpPr>
          <p:cNvPr id="4" name="Slide Number Placeholder 3">
            <a:extLst>
              <a:ext uri="{FF2B5EF4-FFF2-40B4-BE49-F238E27FC236}">
                <a16:creationId xmlns:a16="http://schemas.microsoft.com/office/drawing/2014/main" id="{25454AA6-404D-6366-35BD-E115B5258E28}"/>
              </a:ext>
            </a:extLst>
          </p:cNvPr>
          <p:cNvSpPr>
            <a:spLocks noGrp="1"/>
          </p:cNvSpPr>
          <p:nvPr>
            <p:ph type="sldNum" sz="quarter" idx="5"/>
          </p:nvPr>
        </p:nvSpPr>
        <p:spPr/>
        <p:txBody>
          <a:bodyPr/>
          <a:lstStyle/>
          <a:p>
            <a:fld id="{43730AA6-E7A2-8549-9FC9-F9B3119F5AA1}" type="slidenum">
              <a:rPr lang="en-CA" altLang="en-US" smtClean="0"/>
              <a:pPr/>
              <a:t>32</a:t>
            </a:fld>
            <a:endParaRPr lang="en-CA" altLang="en-US"/>
          </a:p>
        </p:txBody>
      </p:sp>
    </p:spTree>
    <p:extLst>
      <p:ext uri="{BB962C8B-B14F-4D97-AF65-F5344CB8AC3E}">
        <p14:creationId xmlns:p14="http://schemas.microsoft.com/office/powerpoint/2010/main" val="1426999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3792A-F427-C4C5-F72F-3FF1F47496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D4E42-0EAD-084C-0196-21DA52273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DAF269-8F27-0A14-5888-17C12695679C}"/>
              </a:ext>
            </a:extLst>
          </p:cNvPr>
          <p:cNvSpPr>
            <a:spLocks noGrp="1"/>
          </p:cNvSpPr>
          <p:nvPr>
            <p:ph type="body" idx="1"/>
          </p:nvPr>
        </p:nvSpPr>
        <p:spPr/>
        <p:txBody>
          <a:bodyPr/>
          <a:lstStyle/>
          <a:p>
            <a:r>
              <a:rPr lang="en-CA" sz="1200" b="1" i="0" u="none" strike="noStrike" kern="1200" dirty="0">
                <a:solidFill>
                  <a:schemeClr val="tx1"/>
                </a:solidFill>
                <a:effectLst/>
                <a:latin typeface="+mn-lt"/>
                <a:ea typeface="ＭＳ Ｐゴシック" charset="0"/>
                <a:cs typeface="ＭＳ Ｐゴシック" charset="0"/>
              </a:rPr>
              <a:t>Slide 33 – Counselling Department</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dirty="0">
                <a:solidFill>
                  <a:schemeClr val="tx1"/>
                </a:solidFill>
                <a:effectLst/>
                <a:latin typeface="+mn-lt"/>
                <a:ea typeface="ＭＳ Ｐゴシック" charset="0"/>
                <a:cs typeface="ＭＳ Ｐゴシック" charset="0"/>
              </a:rPr>
              <a:t>In closing, I just wanted to remind you that our counselling team is available to support students and families throughout the planning process. Counsellors are assigned alphabetically, and students are encouraged to reach out with questions or concerns via email or seeing their counsellor directly. Please remember that students are at the heart of all we do. We appreciate your partnership in supporting them as they plan for their final year of high school and beyond. </a:t>
            </a:r>
          </a:p>
          <a:p>
            <a:endParaRPr lang="en-CA" sz="1200" b="0" i="0" u="none" strike="noStrike" kern="1200" dirty="0">
              <a:solidFill>
                <a:schemeClr val="tx1"/>
              </a:solidFill>
              <a:effectLst/>
              <a:latin typeface="+mn-lt"/>
              <a:ea typeface="ＭＳ Ｐゴシック" charset="0"/>
              <a:cs typeface="ＭＳ Ｐゴシック" charset="0"/>
            </a:endParaRPr>
          </a:p>
          <a:p>
            <a:r>
              <a:rPr lang="en-CA" sz="1200" b="0" i="0" u="none" strike="noStrike" kern="1200" dirty="0">
                <a:solidFill>
                  <a:schemeClr val="tx1"/>
                </a:solidFill>
                <a:effectLst/>
                <a:latin typeface="+mn-lt"/>
                <a:ea typeface="ＭＳ Ｐゴシック" charset="0"/>
                <a:cs typeface="ＭＳ Ｐゴシック" charset="0"/>
              </a:rPr>
              <a:t>Thank you for your time this evening, and please do not hesitate to reach out to our counselling team or the Career Centre with any questions. </a:t>
            </a:r>
          </a:p>
          <a:p>
            <a:endParaRPr lang="en-US" dirty="0"/>
          </a:p>
        </p:txBody>
      </p:sp>
    </p:spTree>
    <p:extLst>
      <p:ext uri="{BB962C8B-B14F-4D97-AF65-F5344CB8AC3E}">
        <p14:creationId xmlns:p14="http://schemas.microsoft.com/office/powerpoint/2010/main" val="3809182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sz="1200" b="1" i="0" u="none" strike="noStrike" kern="1200" dirty="0">
                <a:solidFill>
                  <a:schemeClr val="tx1"/>
                </a:solidFill>
                <a:effectLst/>
                <a:latin typeface="+mn-lt"/>
                <a:ea typeface="ＭＳ Ｐゴシック" charset="0"/>
                <a:cs typeface="ＭＳ Ｐゴシック" charset="0"/>
              </a:rPr>
              <a:t>Slide 4 – Graduation Requirements: Overview</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To graduate in British Columbia, students must complete a total of 80 credits. Each course is worth 4 credits, which means students must successfully complete 20 courses at the Grade 10, 11, or 12 level. These credits include both required courses and electives. </a:t>
            </a:r>
          </a:p>
          <a:p>
            <a:endParaRPr lang="en-US" dirty="0"/>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4</a:t>
            </a:fld>
            <a:endParaRPr lang="en-CA" altLang="en-US"/>
          </a:p>
        </p:txBody>
      </p:sp>
    </p:spTree>
    <p:extLst>
      <p:ext uri="{BB962C8B-B14F-4D97-AF65-F5344CB8AC3E}">
        <p14:creationId xmlns:p14="http://schemas.microsoft.com/office/powerpoint/2010/main" val="3119873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u="none" strike="noStrike" kern="1200" dirty="0">
                <a:solidFill>
                  <a:schemeClr val="tx1"/>
                </a:solidFill>
                <a:effectLst/>
                <a:latin typeface="+mn-lt"/>
                <a:ea typeface="ＭＳ Ｐゴシック" charset="0"/>
                <a:cs typeface="ＭＳ Ｐゴシック" charset="0"/>
              </a:rPr>
              <a:t>Slide 5 – Graduation Requirements: Details</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Of the 80 credits required, at least 16 credits must be at the Grade 12 level. These include English 12 and Career-Life Connections 12. Students must also complete three provincial graduation assessments: the Grade 10 Numeracy Assessment, the Grade 10 Literacy Assessment, and the Grade 12 Literacy Assessment. In addition, all students are required to complete 4 credits in an Indigenous-focused course as part of graduation requirements.</a:t>
            </a:r>
          </a:p>
        </p:txBody>
      </p:sp>
      <p:sp>
        <p:nvSpPr>
          <p:cNvPr id="4" name="Slide Number Placeholder 3"/>
          <p:cNvSpPr>
            <a:spLocks noGrp="1"/>
          </p:cNvSpPr>
          <p:nvPr>
            <p:ph type="sldNum" sz="quarter" idx="5"/>
          </p:nvPr>
        </p:nvSpPr>
        <p:spPr/>
        <p:txBody>
          <a:bodyPr/>
          <a:lstStyle/>
          <a:p>
            <a:fld id="{B5CC9041-5861-BC46-ABF4-5BFEE18560BF}" type="slidenum">
              <a:rPr lang="en-US" smtClean="0"/>
              <a:t>5</a:t>
            </a:fld>
            <a:endParaRPr lang="en-US"/>
          </a:p>
        </p:txBody>
      </p:sp>
    </p:spTree>
    <p:extLst>
      <p:ext uri="{BB962C8B-B14F-4D97-AF65-F5344CB8AC3E}">
        <p14:creationId xmlns:p14="http://schemas.microsoft.com/office/powerpoint/2010/main" val="1239734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u="none" strike="noStrike" kern="1200" dirty="0">
                <a:solidFill>
                  <a:schemeClr val="tx1"/>
                </a:solidFill>
                <a:effectLst/>
                <a:latin typeface="+mn-lt"/>
                <a:ea typeface="ＭＳ Ｐゴシック" charset="0"/>
                <a:cs typeface="ＭＳ Ｐゴシック" charset="0"/>
              </a:rPr>
              <a:t>Slide 6 – Course Selection for Grade 12</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For most students, the only required course in Grade 12 is English—this may be English Studies 12, English First Peoples 12, or AP English 12. All other courses are electives, unless a student still needs to complete a requirement from a previous year, such as CLE 10 or Physical and Health Education 10. In those cases, those courses must be selected as part of your 8 courses for your timetable. Students need to choose their courses carefully based on their future plans whether they are heading into the workforce directly (or heading off to post-secondary). The timetable is built on student requests and is not first-come-first-serve. If a student does not request a course, a seat may not be available to them. Courses are run based on the number of requests, so please make informed decisions.</a:t>
            </a:r>
            <a:endParaRPr lang="en-US" dirty="0"/>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6</a:t>
            </a:fld>
            <a:endParaRPr lang="en-CA" altLang="en-US"/>
          </a:p>
        </p:txBody>
      </p:sp>
    </p:spTree>
    <p:extLst>
      <p:ext uri="{BB962C8B-B14F-4D97-AF65-F5344CB8AC3E}">
        <p14:creationId xmlns:p14="http://schemas.microsoft.com/office/powerpoint/2010/main" val="38050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D6274-C622-02F6-17D7-181B55F6F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FD6D7-6814-99D4-9221-85ECF00EBF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DD359-8805-1902-DF9C-05409817FDE7}"/>
              </a:ext>
            </a:extLst>
          </p:cNvPr>
          <p:cNvSpPr>
            <a:spLocks noGrp="1"/>
          </p:cNvSpPr>
          <p:nvPr>
            <p:ph type="body" idx="1"/>
          </p:nvPr>
        </p:nvSpPr>
        <p:spPr/>
        <p:txBody>
          <a:bodyPr/>
          <a:lstStyle/>
          <a:p>
            <a:r>
              <a:rPr lang="en-CA" sz="1200" b="1" i="0" u="none" strike="noStrike" kern="1200" dirty="0">
                <a:solidFill>
                  <a:schemeClr val="tx1"/>
                </a:solidFill>
                <a:effectLst/>
                <a:latin typeface="+mn-lt"/>
                <a:ea typeface="ＭＳ Ｐゴシック" charset="0"/>
                <a:cs typeface="ＭＳ Ｐゴシック" charset="0"/>
              </a:rPr>
              <a:t>Slide 7 – Post-Secondary?</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Many students are beginning to think seriously about post-secondary pathways, whether that involves university, college, trades, or other training programs. It is important to consider post-secondary requirements when planning as p</a:t>
            </a:r>
            <a:r>
              <a:rPr lang="en-CA" altLang="en-US" dirty="0">
                <a:ea typeface="ＭＳ Ｐゴシック" panose="020B0600070205080204" pitchFamily="34" charset="-128"/>
              </a:rPr>
              <a:t>rograms are very competitive and each school will have different acceptance averages. Please check the post-secondary institution’s website for more details. They often offer open-houses, webinars and academic advising for students who are applying. </a:t>
            </a:r>
            <a:endParaRPr lang="en-US" dirty="0"/>
          </a:p>
        </p:txBody>
      </p:sp>
      <p:sp>
        <p:nvSpPr>
          <p:cNvPr id="4" name="Slide Number Placeholder 3">
            <a:extLst>
              <a:ext uri="{FF2B5EF4-FFF2-40B4-BE49-F238E27FC236}">
                <a16:creationId xmlns:a16="http://schemas.microsoft.com/office/drawing/2014/main" id="{61606C80-E13C-2850-73BB-02060DB37101}"/>
              </a:ext>
            </a:extLst>
          </p:cNvPr>
          <p:cNvSpPr>
            <a:spLocks noGrp="1"/>
          </p:cNvSpPr>
          <p:nvPr>
            <p:ph type="sldNum" sz="quarter" idx="5"/>
          </p:nvPr>
        </p:nvSpPr>
        <p:spPr/>
        <p:txBody>
          <a:bodyPr/>
          <a:lstStyle/>
          <a:p>
            <a:fld id="{43730AA6-E7A2-8549-9FC9-F9B3119F5AA1}" type="slidenum">
              <a:rPr lang="en-CA" altLang="en-US" smtClean="0"/>
              <a:pPr/>
              <a:t>7</a:t>
            </a:fld>
            <a:endParaRPr lang="en-CA" altLang="en-US"/>
          </a:p>
        </p:txBody>
      </p:sp>
    </p:spTree>
    <p:extLst>
      <p:ext uri="{BB962C8B-B14F-4D97-AF65-F5344CB8AC3E}">
        <p14:creationId xmlns:p14="http://schemas.microsoft.com/office/powerpoint/2010/main" val="4097428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dirty="0"/>
            </a:br>
            <a:r>
              <a:rPr lang="en-CA" sz="1200" b="1" i="0" u="none" strike="noStrike" kern="1200" dirty="0">
                <a:solidFill>
                  <a:schemeClr val="tx1"/>
                </a:solidFill>
                <a:effectLst/>
                <a:latin typeface="+mn-lt"/>
                <a:ea typeface="ＭＳ Ｐゴシック" charset="0"/>
                <a:cs typeface="ＭＳ Ｐゴシック" charset="0"/>
              </a:rPr>
              <a:t>Slide 8 – Career Centre Support</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For additional guidance, students are encouraged to connect with Ms. </a:t>
            </a:r>
            <a:r>
              <a:rPr lang="en-CA" sz="1200" b="0" i="0" u="none" strike="noStrike" kern="1200" dirty="0" err="1">
                <a:solidFill>
                  <a:schemeClr val="tx1"/>
                </a:solidFill>
                <a:effectLst/>
                <a:latin typeface="+mn-lt"/>
                <a:ea typeface="ＭＳ Ｐゴシック" charset="0"/>
                <a:cs typeface="ＭＳ Ｐゴシック" charset="0"/>
              </a:rPr>
              <a:t>Digeso</a:t>
            </a:r>
            <a:r>
              <a:rPr lang="en-CA" sz="1200" b="0" i="0" u="none" strike="noStrike" kern="1200" dirty="0">
                <a:solidFill>
                  <a:schemeClr val="tx1"/>
                </a:solidFill>
                <a:effectLst/>
                <a:latin typeface="+mn-lt"/>
                <a:ea typeface="ＭＳ Ｐゴシック" charset="0"/>
                <a:cs typeface="ＭＳ Ｐゴシック" charset="0"/>
              </a:rPr>
              <a:t>, our Career Information Advisor. The Career Centre is open Monday through Thursday, and students can book appointments directly using the QR code outside her office in the Counselling Centre. Ms. </a:t>
            </a:r>
            <a:r>
              <a:rPr lang="en-CA" sz="1200" b="0" i="0" u="none" strike="noStrike" kern="1200" dirty="0" err="1">
                <a:solidFill>
                  <a:schemeClr val="tx1"/>
                </a:solidFill>
                <a:effectLst/>
                <a:latin typeface="+mn-lt"/>
                <a:ea typeface="ＭＳ Ｐゴシック" charset="0"/>
                <a:cs typeface="ＭＳ Ｐゴシック" charset="0"/>
              </a:rPr>
              <a:t>Digeso</a:t>
            </a:r>
            <a:r>
              <a:rPr lang="en-CA" sz="1200" b="0" i="0" u="none" strike="noStrike" kern="1200" dirty="0">
                <a:solidFill>
                  <a:schemeClr val="tx1"/>
                </a:solidFill>
                <a:effectLst/>
                <a:latin typeface="+mn-lt"/>
                <a:ea typeface="ＭＳ Ｐゴシック" charset="0"/>
                <a:cs typeface="ＭＳ Ｐゴシック" charset="0"/>
              </a:rPr>
              <a:t> is an excellent resource for post-secondary planning and career exploration.</a:t>
            </a:r>
          </a:p>
          <a:p>
            <a:br>
              <a:rPr lang="en-CA" dirty="0"/>
            </a:br>
            <a:endParaRPr lang="en-CA" dirty="0"/>
          </a:p>
          <a:p>
            <a:endParaRPr lang="en-US" dirty="0"/>
          </a:p>
        </p:txBody>
      </p:sp>
      <p:sp>
        <p:nvSpPr>
          <p:cNvPr id="4" name="Slide Number Placeholder 3"/>
          <p:cNvSpPr>
            <a:spLocks noGrp="1"/>
          </p:cNvSpPr>
          <p:nvPr>
            <p:ph type="sldNum" sz="quarter" idx="5"/>
          </p:nvPr>
        </p:nvSpPr>
        <p:spPr/>
        <p:txBody>
          <a:bodyPr/>
          <a:lstStyle/>
          <a:p>
            <a:fld id="{43730AA6-E7A2-8549-9FC9-F9B3119F5AA1}" type="slidenum">
              <a:rPr lang="en-CA" altLang="en-US" smtClean="0"/>
              <a:pPr/>
              <a:t>8</a:t>
            </a:fld>
            <a:endParaRPr lang="en-CA" altLang="en-US"/>
          </a:p>
        </p:txBody>
      </p:sp>
    </p:spTree>
    <p:extLst>
      <p:ext uri="{BB962C8B-B14F-4D97-AF65-F5344CB8AC3E}">
        <p14:creationId xmlns:p14="http://schemas.microsoft.com/office/powerpoint/2010/main" val="172967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3FD7A-81D1-F3B3-B1FF-3C2ABAD37D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57F11-45C3-FEF6-FF29-B0F2A9DDA5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FE8DD-C0B0-377F-58C9-CB9CE19DB6DF}"/>
              </a:ext>
            </a:extLst>
          </p:cNvPr>
          <p:cNvSpPr>
            <a:spLocks noGrp="1"/>
          </p:cNvSpPr>
          <p:nvPr>
            <p:ph type="body" idx="1"/>
          </p:nvPr>
        </p:nvSpPr>
        <p:spPr/>
        <p:txBody>
          <a:bodyPr/>
          <a:lstStyle/>
          <a:p>
            <a:r>
              <a:rPr lang="en-CA" sz="1200" b="1" i="0" u="none" strike="noStrike" kern="1200" dirty="0">
                <a:solidFill>
                  <a:schemeClr val="tx1"/>
                </a:solidFill>
                <a:effectLst/>
                <a:latin typeface="+mn-lt"/>
                <a:ea typeface="ＭＳ Ｐゴシック" charset="0"/>
                <a:cs typeface="ＭＳ Ｐゴシック" charset="0"/>
              </a:rPr>
              <a:t>Slide 9 – Online and Summer School Courses</a:t>
            </a:r>
          </a:p>
          <a:p>
            <a:r>
              <a:rPr lang="en-CA" sz="1200" b="1" i="0" u="none" strike="noStrike" kern="1200" dirty="0">
                <a:solidFill>
                  <a:schemeClr val="tx1"/>
                </a:solidFill>
                <a:effectLst/>
                <a:latin typeface="+mn-lt"/>
                <a:ea typeface="ＭＳ Ｐゴシック" charset="0"/>
                <a:cs typeface="ＭＳ Ｐゴシック" charset="0"/>
              </a:rPr>
              <a:t>Script:</a:t>
            </a:r>
            <a:br>
              <a:rPr lang="en-CA" sz="1200" b="0" i="0" u="none" strike="noStrike" kern="1200" dirty="0">
                <a:solidFill>
                  <a:schemeClr val="tx1"/>
                </a:solidFill>
                <a:effectLst/>
                <a:latin typeface="+mn-lt"/>
                <a:ea typeface="ＭＳ Ｐゴシック" charset="0"/>
                <a:cs typeface="ＭＳ Ｐゴシック" charset="0"/>
              </a:rPr>
            </a:br>
            <a:r>
              <a:rPr lang="en-CA" sz="1200" b="0" i="0" u="none" strike="noStrike" kern="1200" dirty="0">
                <a:solidFill>
                  <a:schemeClr val="tx1"/>
                </a:solidFill>
                <a:effectLst/>
                <a:latin typeface="+mn-lt"/>
                <a:ea typeface="ＭＳ Ｐゴシック" charset="0"/>
                <a:cs typeface="ＭＳ Ｐゴシック" charset="0"/>
              </a:rPr>
              <a:t>Students considering online courses should take time to understand how they work. Online courses require strong organization and self-motivation, as there is no daily in-person reminder to stay on track. Are there other factors that may impact the student’s commitment to the course? If they are already taking 8 classes at school, taking additional online courses will add to a student's workload. Families should really discuss this at length to determine whether it is in their children's best interest to take online classes. If students do decide to take online courses, they cannot cross-enrol (meaning that they cannot take the same course at SLSS). </a:t>
            </a:r>
          </a:p>
          <a:p>
            <a:endParaRPr lang="en-CA" sz="1200" b="0" i="0" u="none" strike="noStrike" kern="1200" dirty="0">
              <a:solidFill>
                <a:schemeClr val="tx1"/>
              </a:solidFill>
              <a:effectLst/>
              <a:latin typeface="+mn-lt"/>
              <a:ea typeface="ＭＳ Ｐゴシック" charset="0"/>
              <a:cs typeface="ＭＳ Ｐゴシック" charset="0"/>
            </a:endParaRPr>
          </a:p>
          <a:p>
            <a:r>
              <a:rPr lang="en-CA" sz="1200" b="0" i="0" u="none" strike="noStrike" kern="1200" dirty="0">
                <a:solidFill>
                  <a:schemeClr val="tx1"/>
                </a:solidFill>
                <a:effectLst/>
                <a:latin typeface="+mn-lt"/>
                <a:ea typeface="ＭＳ Ｐゴシック" charset="0"/>
                <a:cs typeface="ＭＳ Ｐゴシック" charset="0"/>
              </a:rPr>
              <a:t> In addition, they should carefully review university admission deadlines and expectations for online courses. Waterloo, for instance, has strict guidelines around enrolling in summer school and online courses. Please check the university’s official website for more details. </a:t>
            </a:r>
          </a:p>
          <a:p>
            <a:endParaRPr lang="en-CA" sz="1200" b="0" i="0" u="none" strike="noStrike" kern="1200" dirty="0">
              <a:solidFill>
                <a:schemeClr val="tx1"/>
              </a:solidFill>
              <a:effectLst/>
              <a:latin typeface="+mn-lt"/>
              <a:ea typeface="ＭＳ Ｐゴシック" charset="0"/>
              <a:cs typeface="ＭＳ Ｐゴシック" charset="0"/>
            </a:endParaRPr>
          </a:p>
          <a:p>
            <a:r>
              <a:rPr lang="en-CA" sz="1200" b="0" i="0" u="none" strike="noStrike" kern="1200" dirty="0">
                <a:solidFill>
                  <a:schemeClr val="tx1"/>
                </a:solidFill>
                <a:effectLst/>
                <a:latin typeface="+mn-lt"/>
                <a:ea typeface="ＭＳ Ｐゴシック" charset="0"/>
                <a:cs typeface="ＭＳ Ｐゴシック" charset="0"/>
              </a:rPr>
              <a:t>For those interested in summer school registration, please visit their website at ce.sd38.bc.ca. Summer school courses are typically six weeks long in July, with registration opening in April or May. Students may take up to two summer school courses. </a:t>
            </a:r>
          </a:p>
          <a:p>
            <a:endParaRPr lang="en-CA" sz="1200" b="0" i="0" u="none" strike="noStrike" kern="1200" dirty="0">
              <a:solidFill>
                <a:schemeClr val="tx1"/>
              </a:solidFill>
              <a:effectLst/>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dirty="0">
                <a:solidFill>
                  <a:schemeClr val="tx1"/>
                </a:solidFill>
                <a:effectLst/>
                <a:latin typeface="+mn-lt"/>
                <a:ea typeface="ＭＳ Ｐゴシック" charset="0"/>
                <a:cs typeface="ＭＳ Ｐゴシック" charset="0"/>
              </a:rPr>
              <a:t>Richmond Virtual School provides hybrid online learning options for students. Their summer term requires 2 days of in-person classes per week and registration starts in February for the summer term. Please check their website rvs.sd38.bc.ca for more details.</a:t>
            </a:r>
          </a:p>
          <a:p>
            <a:endParaRPr lang="en-CA" sz="1200" b="0" i="0" u="none" strike="noStrike" kern="1200" dirty="0">
              <a:solidFill>
                <a:schemeClr val="tx1"/>
              </a:solidFill>
              <a:effectLst/>
              <a:latin typeface="+mn-lt"/>
              <a:ea typeface="ＭＳ Ｐゴシック" charset="0"/>
              <a:cs typeface="ＭＳ Ｐゴシック" charset="0"/>
            </a:endParaRPr>
          </a:p>
          <a:p>
            <a:endParaRPr lang="en-US" dirty="0"/>
          </a:p>
        </p:txBody>
      </p:sp>
      <p:sp>
        <p:nvSpPr>
          <p:cNvPr id="4" name="Slide Number Placeholder 3">
            <a:extLst>
              <a:ext uri="{FF2B5EF4-FFF2-40B4-BE49-F238E27FC236}">
                <a16:creationId xmlns:a16="http://schemas.microsoft.com/office/drawing/2014/main" id="{A21B06DB-F41B-0C6D-891A-017B4D4970DA}"/>
              </a:ext>
            </a:extLst>
          </p:cNvPr>
          <p:cNvSpPr>
            <a:spLocks noGrp="1"/>
          </p:cNvSpPr>
          <p:nvPr>
            <p:ph type="sldNum" sz="quarter" idx="5"/>
          </p:nvPr>
        </p:nvSpPr>
        <p:spPr/>
        <p:txBody>
          <a:bodyPr/>
          <a:lstStyle/>
          <a:p>
            <a:fld id="{43730AA6-E7A2-8549-9FC9-F9B3119F5AA1}" type="slidenum">
              <a:rPr lang="en-CA" altLang="en-US" smtClean="0"/>
              <a:pPr/>
              <a:t>9</a:t>
            </a:fld>
            <a:endParaRPr lang="en-CA" altLang="en-US"/>
          </a:p>
        </p:txBody>
      </p:sp>
    </p:spTree>
    <p:extLst>
      <p:ext uri="{BB962C8B-B14F-4D97-AF65-F5344CB8AC3E}">
        <p14:creationId xmlns:p14="http://schemas.microsoft.com/office/powerpoint/2010/main" val="82805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55EB1-4FC3-40D1-B94A-3ED14A89190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7C9B9BC-4696-56D0-49B4-82AFD6117A8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B32BE4D-6C37-86EF-4D18-33DE3B9E4581}"/>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416E8CD-DBF1-D557-2690-E3BA7DEAA7BB}"/>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C260F4D-D08A-033E-0AD5-F7F16FB05112}"/>
              </a:ext>
            </a:extLst>
          </p:cNvPr>
          <p:cNvSpPr>
            <a:spLocks noGrp="1"/>
          </p:cNvSpPr>
          <p:nvPr>
            <p:ph type="sldNum" sz="quarter" idx="12"/>
          </p:nvPr>
        </p:nvSpPr>
        <p:spPr/>
        <p:txBody>
          <a:bodyPr/>
          <a:lstStyle/>
          <a:p>
            <a:fld id="{6B161944-FB6F-EC43-8749-CCF24E7467B6}" type="slidenum">
              <a:rPr lang="en-US" altLang="en-US" smtClean="0"/>
              <a:pPr/>
              <a:t>‹#›</a:t>
            </a:fld>
            <a:endParaRPr lang="en-US" altLang="en-US"/>
          </a:p>
        </p:txBody>
      </p:sp>
    </p:spTree>
    <p:extLst>
      <p:ext uri="{BB962C8B-B14F-4D97-AF65-F5344CB8AC3E}">
        <p14:creationId xmlns:p14="http://schemas.microsoft.com/office/powerpoint/2010/main" val="2025696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C59CE-1672-38FA-C25F-FF9A37B661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0C8675-7D86-A853-FBC4-A9D1D729E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53DAAE-EE3E-345A-0601-AD6AB29F2D3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8B0B9CC-F3B2-E047-F8D3-632E1AAE960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A581FB44-021B-411F-ABE3-34253BB82FA8}"/>
              </a:ext>
            </a:extLst>
          </p:cNvPr>
          <p:cNvSpPr>
            <a:spLocks noGrp="1"/>
          </p:cNvSpPr>
          <p:nvPr>
            <p:ph type="sldNum" sz="quarter" idx="12"/>
          </p:nvPr>
        </p:nvSpPr>
        <p:spPr/>
        <p:txBody>
          <a:bodyPr/>
          <a:lstStyle/>
          <a:p>
            <a:fld id="{2BCEE6FE-6F25-694A-B6DE-A6FD354A0B3B}" type="slidenum">
              <a:rPr lang="en-US" altLang="en-US" smtClean="0"/>
              <a:pPr/>
              <a:t>‹#›</a:t>
            </a:fld>
            <a:endParaRPr lang="en-US" altLang="en-US"/>
          </a:p>
        </p:txBody>
      </p:sp>
    </p:spTree>
    <p:extLst>
      <p:ext uri="{BB962C8B-B14F-4D97-AF65-F5344CB8AC3E}">
        <p14:creationId xmlns:p14="http://schemas.microsoft.com/office/powerpoint/2010/main" val="1270039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A445DB-BC3D-D26A-A3B9-114A5DC1ECF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4D1957-67EF-C86D-BB5A-51ED56A0B3C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91CE11-8B5C-8BB4-1C59-F9D9D4A2E0D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090E1FD-349E-2280-8476-CEF6F00610B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94A37EC-9A89-1E03-3776-1A53C56E4970}"/>
              </a:ext>
            </a:extLst>
          </p:cNvPr>
          <p:cNvSpPr>
            <a:spLocks noGrp="1"/>
          </p:cNvSpPr>
          <p:nvPr>
            <p:ph type="sldNum" sz="quarter" idx="12"/>
          </p:nvPr>
        </p:nvSpPr>
        <p:spPr/>
        <p:txBody>
          <a:bodyPr/>
          <a:lstStyle/>
          <a:p>
            <a:fld id="{6732750B-42C5-3842-B67A-45DCA4EACF31}" type="slidenum">
              <a:rPr lang="en-US" altLang="en-US" smtClean="0"/>
              <a:pPr/>
              <a:t>‹#›</a:t>
            </a:fld>
            <a:endParaRPr lang="en-US" altLang="en-US"/>
          </a:p>
        </p:txBody>
      </p:sp>
    </p:spTree>
    <p:extLst>
      <p:ext uri="{BB962C8B-B14F-4D97-AF65-F5344CB8AC3E}">
        <p14:creationId xmlns:p14="http://schemas.microsoft.com/office/powerpoint/2010/main" val="1241004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2CE1-7E48-CF57-4B67-FBF776B1AA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3BF9C-A8E3-7893-DEC8-FA8A7198DF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44E435-D1E5-B294-3201-8F4004B12BF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7C23C13-F3BF-DB35-307A-4B931E3B935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4674A5C-6548-E97C-50A3-4450D71160BF}"/>
              </a:ext>
            </a:extLst>
          </p:cNvPr>
          <p:cNvSpPr>
            <a:spLocks noGrp="1"/>
          </p:cNvSpPr>
          <p:nvPr>
            <p:ph type="sldNum" sz="quarter" idx="12"/>
          </p:nvPr>
        </p:nvSpPr>
        <p:spPr/>
        <p:txBody>
          <a:bodyPr/>
          <a:lstStyle/>
          <a:p>
            <a:fld id="{2DAA5770-C110-BB42-82A3-79EAF555F966}" type="slidenum">
              <a:rPr lang="en-US" altLang="en-US" smtClean="0"/>
              <a:pPr/>
              <a:t>‹#›</a:t>
            </a:fld>
            <a:endParaRPr lang="en-US" altLang="en-US"/>
          </a:p>
        </p:txBody>
      </p:sp>
    </p:spTree>
    <p:extLst>
      <p:ext uri="{BB962C8B-B14F-4D97-AF65-F5344CB8AC3E}">
        <p14:creationId xmlns:p14="http://schemas.microsoft.com/office/powerpoint/2010/main" val="3574006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0056-22E1-3784-6618-B1DF794843D2}"/>
              </a:ext>
            </a:extLst>
          </p:cNvPr>
          <p:cNvSpPr>
            <a:spLocks noGrp="1"/>
          </p:cNvSpPr>
          <p:nvPr>
            <p:ph type="title"/>
          </p:nvPr>
        </p:nvSpPr>
        <p:spPr>
          <a:xfrm>
            <a:off x="623887" y="1709738"/>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177FB16-7338-40EF-885A-4EF0308AA97E}"/>
              </a:ext>
            </a:extLst>
          </p:cNvPr>
          <p:cNvSpPr>
            <a:spLocks noGrp="1"/>
          </p:cNvSpPr>
          <p:nvPr>
            <p:ph type="body" idx="1"/>
          </p:nvPr>
        </p:nvSpPr>
        <p:spPr>
          <a:xfrm>
            <a:off x="623887"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6E0659-5322-EF3E-4DD8-CD43A982D32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735CEE9-CF86-6A70-7F66-AB02032AF75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BB679AD-BD1D-D1CC-A296-E19F7393E9F0}"/>
              </a:ext>
            </a:extLst>
          </p:cNvPr>
          <p:cNvSpPr>
            <a:spLocks noGrp="1"/>
          </p:cNvSpPr>
          <p:nvPr>
            <p:ph type="sldNum" sz="quarter" idx="12"/>
          </p:nvPr>
        </p:nvSpPr>
        <p:spPr/>
        <p:txBody>
          <a:bodyPr/>
          <a:lstStyle/>
          <a:p>
            <a:fld id="{01D941CC-6443-E240-BB56-29A80F6226C1}" type="slidenum">
              <a:rPr lang="en-US" altLang="en-US" smtClean="0"/>
              <a:pPr/>
              <a:t>‹#›</a:t>
            </a:fld>
            <a:endParaRPr lang="en-US" altLang="en-US"/>
          </a:p>
        </p:txBody>
      </p:sp>
    </p:spTree>
    <p:extLst>
      <p:ext uri="{BB962C8B-B14F-4D97-AF65-F5344CB8AC3E}">
        <p14:creationId xmlns:p14="http://schemas.microsoft.com/office/powerpoint/2010/main" val="4146518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B1C5E-B7CF-CA87-2EB8-E38C5F8B6D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4BDEE8-175F-E34A-AD04-3CB7576E8BC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B78BD-770F-1663-4643-B07DB4B7944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79C5FE-3D87-D786-DA02-8C64CA67B47E}"/>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6D85470D-7D43-13B9-EEE9-DFE224DA2712}"/>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41E42E94-1BBC-163B-56EE-F629825ED94B}"/>
              </a:ext>
            </a:extLst>
          </p:cNvPr>
          <p:cNvSpPr>
            <a:spLocks noGrp="1"/>
          </p:cNvSpPr>
          <p:nvPr>
            <p:ph type="sldNum" sz="quarter" idx="12"/>
          </p:nvPr>
        </p:nvSpPr>
        <p:spPr/>
        <p:txBody>
          <a:bodyPr/>
          <a:lstStyle/>
          <a:p>
            <a:fld id="{E06D8C8A-58C0-D54A-B643-0B666C70780B}" type="slidenum">
              <a:rPr lang="en-US" altLang="en-US" smtClean="0"/>
              <a:pPr/>
              <a:t>‹#›</a:t>
            </a:fld>
            <a:endParaRPr lang="en-US" altLang="en-US"/>
          </a:p>
        </p:txBody>
      </p:sp>
    </p:spTree>
    <p:extLst>
      <p:ext uri="{BB962C8B-B14F-4D97-AF65-F5344CB8AC3E}">
        <p14:creationId xmlns:p14="http://schemas.microsoft.com/office/powerpoint/2010/main" val="1069950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519F-4372-9BDA-D464-011CF1DB2EF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B4FE10-F546-5550-1CF7-5A485764EC0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6730567-B15F-ED4A-AD81-CC56C92833D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147BFD-E535-15D3-69ED-FD0B06CEEFC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3BB3CC4-AF20-063B-DBD1-BC854D237FF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8A49A8-8FFE-AB52-3624-1EA327E334E0}"/>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3700994B-1C11-1962-11BE-0B9BE09F5E8E}"/>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C374709C-1B31-3733-3E89-7ECDCDFD6C76}"/>
              </a:ext>
            </a:extLst>
          </p:cNvPr>
          <p:cNvSpPr>
            <a:spLocks noGrp="1"/>
          </p:cNvSpPr>
          <p:nvPr>
            <p:ph type="sldNum" sz="quarter" idx="12"/>
          </p:nvPr>
        </p:nvSpPr>
        <p:spPr/>
        <p:txBody>
          <a:bodyPr/>
          <a:lstStyle/>
          <a:p>
            <a:fld id="{8830E7AC-E05C-B14B-B096-898AE70EB9F2}" type="slidenum">
              <a:rPr lang="en-US" altLang="en-US" smtClean="0"/>
              <a:pPr/>
              <a:t>‹#›</a:t>
            </a:fld>
            <a:endParaRPr lang="en-US" altLang="en-US"/>
          </a:p>
        </p:txBody>
      </p:sp>
    </p:spTree>
    <p:extLst>
      <p:ext uri="{BB962C8B-B14F-4D97-AF65-F5344CB8AC3E}">
        <p14:creationId xmlns:p14="http://schemas.microsoft.com/office/powerpoint/2010/main" val="1300800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B9E27-6ED5-0F17-2296-E9966D4B24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9B5D03-5601-E842-A827-69E81DD6FD07}"/>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01F1D88C-1108-33FE-38F7-41B93DB403A4}"/>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563EF72D-FF7F-931C-6210-E00A3AE5BF58}"/>
              </a:ext>
            </a:extLst>
          </p:cNvPr>
          <p:cNvSpPr>
            <a:spLocks noGrp="1"/>
          </p:cNvSpPr>
          <p:nvPr>
            <p:ph type="sldNum" sz="quarter" idx="12"/>
          </p:nvPr>
        </p:nvSpPr>
        <p:spPr/>
        <p:txBody>
          <a:bodyPr/>
          <a:lstStyle/>
          <a:p>
            <a:fld id="{8B6238D1-F802-DC4F-B1F0-00A6A67A8AB4}" type="slidenum">
              <a:rPr lang="en-US" altLang="en-US" smtClean="0"/>
              <a:pPr/>
              <a:t>‹#›</a:t>
            </a:fld>
            <a:endParaRPr lang="en-US" altLang="en-US"/>
          </a:p>
        </p:txBody>
      </p:sp>
    </p:spTree>
    <p:extLst>
      <p:ext uri="{BB962C8B-B14F-4D97-AF65-F5344CB8AC3E}">
        <p14:creationId xmlns:p14="http://schemas.microsoft.com/office/powerpoint/2010/main" val="3110703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C480D-74E4-6FBE-11A7-DF7DBFC42C20}"/>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E09DC488-1F4B-DB4A-FAC4-D6CAE4259311}"/>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6DE1D184-A2DA-1C36-950D-B218BDB1691E}"/>
              </a:ext>
            </a:extLst>
          </p:cNvPr>
          <p:cNvSpPr>
            <a:spLocks noGrp="1"/>
          </p:cNvSpPr>
          <p:nvPr>
            <p:ph type="sldNum" sz="quarter" idx="12"/>
          </p:nvPr>
        </p:nvSpPr>
        <p:spPr/>
        <p:txBody>
          <a:bodyPr/>
          <a:lstStyle/>
          <a:p>
            <a:fld id="{09F8A693-2FE5-5A42-B60B-BE95853E5158}" type="slidenum">
              <a:rPr lang="en-US" altLang="en-US" smtClean="0"/>
              <a:pPr/>
              <a:t>‹#›</a:t>
            </a:fld>
            <a:endParaRPr lang="en-US" altLang="en-US"/>
          </a:p>
        </p:txBody>
      </p:sp>
    </p:spTree>
    <p:extLst>
      <p:ext uri="{BB962C8B-B14F-4D97-AF65-F5344CB8AC3E}">
        <p14:creationId xmlns:p14="http://schemas.microsoft.com/office/powerpoint/2010/main" val="1998281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30F74-E7BD-01C3-E4CD-7C723898A81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9AA5D3F-4F8B-8107-4445-08E98CDDE9B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3E45BD-CFA9-2891-EEF2-D7D26E112A4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7F004A-0BB5-AB78-635A-03E53A00CC62}"/>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99E0D4AF-C218-7819-E57B-0F90217B1657}"/>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62B959F1-8B50-2BF7-4060-B9AC3EE71462}"/>
              </a:ext>
            </a:extLst>
          </p:cNvPr>
          <p:cNvSpPr>
            <a:spLocks noGrp="1"/>
          </p:cNvSpPr>
          <p:nvPr>
            <p:ph type="sldNum" sz="quarter" idx="12"/>
          </p:nvPr>
        </p:nvSpPr>
        <p:spPr/>
        <p:txBody>
          <a:bodyPr/>
          <a:lstStyle/>
          <a:p>
            <a:fld id="{B511FE27-D668-A049-9F82-DE937A1325DF}" type="slidenum">
              <a:rPr lang="en-US" altLang="en-US" smtClean="0"/>
              <a:pPr/>
              <a:t>‹#›</a:t>
            </a:fld>
            <a:endParaRPr lang="en-US" altLang="en-US"/>
          </a:p>
        </p:txBody>
      </p:sp>
    </p:spTree>
    <p:extLst>
      <p:ext uri="{BB962C8B-B14F-4D97-AF65-F5344CB8AC3E}">
        <p14:creationId xmlns:p14="http://schemas.microsoft.com/office/powerpoint/2010/main" val="2840229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6AED-A3E2-7117-541C-CCCF72572F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BD252BF-2F55-9119-080F-DB545A9F196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C9B85C8-A261-5BE7-3FBA-D0B6C0A65E2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435E4CB-7709-5430-859C-18641C17990E}"/>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4D3DB6D5-79FA-52A1-F018-5726E7DC2EFF}"/>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DAB7968B-3CE2-B81E-CF0D-C0DC1F4400FB}"/>
              </a:ext>
            </a:extLst>
          </p:cNvPr>
          <p:cNvSpPr>
            <a:spLocks noGrp="1"/>
          </p:cNvSpPr>
          <p:nvPr>
            <p:ph type="sldNum" sz="quarter" idx="12"/>
          </p:nvPr>
        </p:nvSpPr>
        <p:spPr/>
        <p:txBody>
          <a:bodyPr/>
          <a:lstStyle/>
          <a:p>
            <a:fld id="{409507C0-9EC7-3B43-8540-864B339D1DE7}" type="slidenum">
              <a:rPr lang="en-US" altLang="en-US" smtClean="0"/>
              <a:pPr/>
              <a:t>‹#›</a:t>
            </a:fld>
            <a:endParaRPr lang="en-US" altLang="en-US"/>
          </a:p>
        </p:txBody>
      </p:sp>
    </p:spTree>
    <p:extLst>
      <p:ext uri="{BB962C8B-B14F-4D97-AF65-F5344CB8AC3E}">
        <p14:creationId xmlns:p14="http://schemas.microsoft.com/office/powerpoint/2010/main" val="1822200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B0B66-0930-7823-852B-4395E5B9265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E8E370-515B-AEB0-C3C6-ACC444609BF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1A666-9424-FC22-642B-FA52ACF96FF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pPr>
              <a:defRPr/>
            </a:pPr>
            <a:endParaRPr lang="en-US"/>
          </a:p>
        </p:txBody>
      </p:sp>
      <p:sp>
        <p:nvSpPr>
          <p:cNvPr id="5" name="Footer Placeholder 4">
            <a:extLst>
              <a:ext uri="{FF2B5EF4-FFF2-40B4-BE49-F238E27FC236}">
                <a16:creationId xmlns:a16="http://schemas.microsoft.com/office/drawing/2014/main" id="{7630743A-C6E8-BBF7-887C-2879FA8D513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45A72F2-247C-589B-4135-77B01F72214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830E7AC-E05C-B14B-B096-898AE70EB9F2}" type="slidenum">
              <a:rPr lang="en-US" altLang="en-US" smtClean="0"/>
              <a:pPr/>
              <a:t>‹#›</a:t>
            </a:fld>
            <a:endParaRPr lang="en-US" altLang="en-US"/>
          </a:p>
        </p:txBody>
      </p:sp>
    </p:spTree>
    <p:extLst>
      <p:ext uri="{BB962C8B-B14F-4D97-AF65-F5344CB8AC3E}">
        <p14:creationId xmlns:p14="http://schemas.microsoft.com/office/powerpoint/2010/main" val="3366079600"/>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6.xml"/><Relationship Id="rId7" Type="http://schemas.openxmlformats.org/officeDocument/2006/relationships/diagramLayout" Target="../diagrams/layout4.xml"/><Relationship Id="rId12"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Data" Target="../diagrams/data4.xml"/><Relationship Id="rId11" Type="http://schemas.openxmlformats.org/officeDocument/2006/relationships/image" Target="../media/image7.png"/><Relationship Id="rId5" Type="http://schemas.openxmlformats.org/officeDocument/2006/relationships/image" Target="../media/image6.jpeg"/><Relationship Id="rId10" Type="http://schemas.microsoft.com/office/2007/relationships/diagramDrawing" Target="../diagrams/drawing4.xml"/><Relationship Id="rId4" Type="http://schemas.openxmlformats.org/officeDocument/2006/relationships/notesSlide" Target="../notesSlides/notesSlide10.xml"/><Relationship Id="rId9" Type="http://schemas.openxmlformats.org/officeDocument/2006/relationships/diagramColors" Target="../diagrams/colors4.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3.jpeg"/><Relationship Id="rId5" Type="http://schemas.openxmlformats.org/officeDocument/2006/relationships/image" Target="../media/image6.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slideLayout" Target="../slideLayouts/slideLayout2.xml"/><Relationship Id="rId7" Type="http://schemas.openxmlformats.org/officeDocument/2006/relationships/image" Target="../media/image44.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1.png"/><Relationship Id="rId11" Type="http://schemas.openxmlformats.org/officeDocument/2006/relationships/image" Target="../media/image4.png"/><Relationship Id="rId5" Type="http://schemas.openxmlformats.org/officeDocument/2006/relationships/image" Target="../media/image6.jpeg"/><Relationship Id="rId10" Type="http://schemas.openxmlformats.org/officeDocument/2006/relationships/image" Target="../media/image7.png"/><Relationship Id="rId4" Type="http://schemas.openxmlformats.org/officeDocument/2006/relationships/notesSlide" Target="../notesSlides/notesSlide13.xml"/><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slideLayout" Target="../slideLayouts/slideLayout7.xml"/><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6.jpeg"/><Relationship Id="rId15" Type="http://schemas.openxmlformats.org/officeDocument/2006/relationships/image" Target="../media/image4.png"/><Relationship Id="rId10" Type="http://schemas.openxmlformats.org/officeDocument/2006/relationships/image" Target="../media/image51.png"/><Relationship Id="rId4" Type="http://schemas.openxmlformats.org/officeDocument/2006/relationships/notesSlide" Target="../notesSlides/notesSlide14.xml"/><Relationship Id="rId9" Type="http://schemas.openxmlformats.org/officeDocument/2006/relationships/image" Target="../media/image50.svg"/><Relationship Id="rId1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56.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5.jpeg"/><Relationship Id="rId5" Type="http://schemas.openxmlformats.org/officeDocument/2006/relationships/image" Target="../media/image6.jpeg"/><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7.jpeg"/><Relationship Id="rId5" Type="http://schemas.openxmlformats.org/officeDocument/2006/relationships/image" Target="../media/image6.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diagramLayout" Target="../diagrams/layout5.xml"/><Relationship Id="rId12" Type="http://schemas.openxmlformats.org/officeDocument/2006/relationships/image" Target="../media/image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Data" Target="../diagrams/data5.xml"/><Relationship Id="rId11" Type="http://schemas.openxmlformats.org/officeDocument/2006/relationships/image" Target="../media/image58.jpeg"/><Relationship Id="rId5" Type="http://schemas.openxmlformats.org/officeDocument/2006/relationships/image" Target="../media/image6.jpeg"/><Relationship Id="rId10" Type="http://schemas.microsoft.com/office/2007/relationships/diagramDrawing" Target="../diagrams/drawing5.xml"/><Relationship Id="rId4" Type="http://schemas.openxmlformats.org/officeDocument/2006/relationships/notesSlide" Target="../notesSlides/notesSlide18.xml"/><Relationship Id="rId9" Type="http://schemas.openxmlformats.org/officeDocument/2006/relationships/diagramColors" Target="../diagrams/colors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9.jpeg"/><Relationship Id="rId5" Type="http://schemas.openxmlformats.org/officeDocument/2006/relationships/image" Target="../media/image6.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0.jpeg"/><Relationship Id="rId5" Type="http://schemas.openxmlformats.org/officeDocument/2006/relationships/image" Target="../media/image6.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31.svg"/><Relationship Id="rId1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2.svg"/><Relationship Id="rId12" Type="http://schemas.openxmlformats.org/officeDocument/2006/relationships/image" Target="../media/image30.png"/><Relationship Id="rId17" Type="http://schemas.openxmlformats.org/officeDocument/2006/relationships/image" Target="../media/image25.svg"/><Relationship Id="rId2" Type="http://schemas.openxmlformats.org/officeDocument/2006/relationships/audio" Target="../media/media21.m4a"/><Relationship Id="rId16" Type="http://schemas.openxmlformats.org/officeDocument/2006/relationships/image" Target="../media/image24.png"/><Relationship Id="rId1" Type="http://schemas.microsoft.com/office/2007/relationships/media" Target="../media/media21.m4a"/><Relationship Id="rId6" Type="http://schemas.openxmlformats.org/officeDocument/2006/relationships/image" Target="../media/image61.png"/><Relationship Id="rId11" Type="http://schemas.openxmlformats.org/officeDocument/2006/relationships/image" Target="../media/image15.svg"/><Relationship Id="rId5" Type="http://schemas.openxmlformats.org/officeDocument/2006/relationships/image" Target="../media/image6.jpeg"/><Relationship Id="rId15" Type="http://schemas.openxmlformats.org/officeDocument/2006/relationships/image" Target="../media/image54.svg"/><Relationship Id="rId10" Type="http://schemas.openxmlformats.org/officeDocument/2006/relationships/image" Target="../media/image14.png"/><Relationship Id="rId19" Type="http://schemas.openxmlformats.org/officeDocument/2006/relationships/image" Target="../media/image4.png"/><Relationship Id="rId4" Type="http://schemas.openxmlformats.org/officeDocument/2006/relationships/notesSlide" Target="../notesSlides/notesSlide21.xml"/><Relationship Id="rId9" Type="http://schemas.openxmlformats.org/officeDocument/2006/relationships/image" Target="../media/image64.svg"/><Relationship Id="rId1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62.sv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1.png"/><Relationship Id="rId11" Type="http://schemas.openxmlformats.org/officeDocument/2006/relationships/image" Target="../media/image4.png"/><Relationship Id="rId5" Type="http://schemas.openxmlformats.org/officeDocument/2006/relationships/image" Target="../media/image6.jpeg"/><Relationship Id="rId10" Type="http://schemas.openxmlformats.org/officeDocument/2006/relationships/image" Target="../media/image7.png"/><Relationship Id="rId4" Type="http://schemas.openxmlformats.org/officeDocument/2006/relationships/notesSlide" Target="../notesSlides/notesSlide22.xml"/><Relationship Id="rId9" Type="http://schemas.openxmlformats.org/officeDocument/2006/relationships/image" Target="../media/image64.svg"/></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slideLayout" Target="../slideLayouts/slideLayout2.xml"/><Relationship Id="rId7" Type="http://schemas.openxmlformats.org/officeDocument/2006/relationships/diagramLayout" Target="../diagrams/layout6.xml"/><Relationship Id="rId12"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Data" Target="../diagrams/data6.xml"/><Relationship Id="rId11" Type="http://schemas.openxmlformats.org/officeDocument/2006/relationships/image" Target="../media/image7.png"/><Relationship Id="rId5" Type="http://schemas.openxmlformats.org/officeDocument/2006/relationships/image" Target="../media/image6.jpeg"/><Relationship Id="rId10" Type="http://schemas.microsoft.com/office/2007/relationships/diagramDrawing" Target="../diagrams/drawing6.xml"/><Relationship Id="rId4" Type="http://schemas.openxmlformats.org/officeDocument/2006/relationships/notesSlide" Target="../notesSlides/notesSlide23.xml"/><Relationship Id="rId9" Type="http://schemas.openxmlformats.org/officeDocument/2006/relationships/diagramColors" Target="../diagrams/colors6.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mailto:careerprograms@sd38.bc.ca"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5.png"/><Relationship Id="rId5" Type="http://schemas.openxmlformats.org/officeDocument/2006/relationships/image" Target="../media/image6.jpeg"/><Relationship Id="rId4" Type="http://schemas.openxmlformats.org/officeDocument/2006/relationships/notesSlide" Target="../notesSlides/notesSlide24.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2.xml"/><Relationship Id="rId7" Type="http://schemas.openxmlformats.org/officeDocument/2006/relationships/image" Target="../media/image67.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6.png"/><Relationship Id="rId11" Type="http://schemas.openxmlformats.org/officeDocument/2006/relationships/image" Target="../media/image4.png"/><Relationship Id="rId5" Type="http://schemas.openxmlformats.org/officeDocument/2006/relationships/image" Target="../media/image6.jpeg"/><Relationship Id="rId10" Type="http://schemas.openxmlformats.org/officeDocument/2006/relationships/image" Target="../media/image7.png"/><Relationship Id="rId4" Type="http://schemas.openxmlformats.org/officeDocument/2006/relationships/notesSlide" Target="../notesSlides/notesSlide25.xml"/><Relationship Id="rId9" Type="http://schemas.openxmlformats.org/officeDocument/2006/relationships/image" Target="../media/image69.jpe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28.png"/><Relationship Id="rId3" Type="http://schemas.openxmlformats.org/officeDocument/2006/relationships/slideLayout" Target="../slideLayouts/slideLayout7.xml"/><Relationship Id="rId21" Type="http://schemas.openxmlformats.org/officeDocument/2006/relationships/image" Target="../media/image31.svg"/><Relationship Id="rId7" Type="http://schemas.openxmlformats.org/officeDocument/2006/relationships/image" Target="../media/image15.svg"/><Relationship Id="rId12" Type="http://schemas.openxmlformats.org/officeDocument/2006/relationships/image" Target="../media/image51.png"/><Relationship Id="rId17" Type="http://schemas.openxmlformats.org/officeDocument/2006/relationships/image" Target="../media/image71.svg"/><Relationship Id="rId25" Type="http://schemas.openxmlformats.org/officeDocument/2006/relationships/image" Target="../media/image4.png"/><Relationship Id="rId2" Type="http://schemas.openxmlformats.org/officeDocument/2006/relationships/audio" Target="../media/media26.m4a"/><Relationship Id="rId16" Type="http://schemas.openxmlformats.org/officeDocument/2006/relationships/image" Target="../media/image70.png"/><Relationship Id="rId20" Type="http://schemas.openxmlformats.org/officeDocument/2006/relationships/image" Target="../media/image30.png"/><Relationship Id="rId1" Type="http://schemas.microsoft.com/office/2007/relationships/media" Target="../media/media26.m4a"/><Relationship Id="rId6" Type="http://schemas.openxmlformats.org/officeDocument/2006/relationships/image" Target="../media/image14.png"/><Relationship Id="rId11" Type="http://schemas.openxmlformats.org/officeDocument/2006/relationships/image" Target="../media/image50.svg"/><Relationship Id="rId24" Type="http://schemas.openxmlformats.org/officeDocument/2006/relationships/image" Target="../media/image7.png"/><Relationship Id="rId5" Type="http://schemas.openxmlformats.org/officeDocument/2006/relationships/image" Target="../media/image6.jpeg"/><Relationship Id="rId15" Type="http://schemas.openxmlformats.org/officeDocument/2006/relationships/image" Target="../media/image25.svg"/><Relationship Id="rId23" Type="http://schemas.openxmlformats.org/officeDocument/2006/relationships/image" Target="../media/image54.svg"/><Relationship Id="rId10" Type="http://schemas.openxmlformats.org/officeDocument/2006/relationships/image" Target="../media/image49.png"/><Relationship Id="rId19" Type="http://schemas.openxmlformats.org/officeDocument/2006/relationships/image" Target="../media/image29.svg"/><Relationship Id="rId4" Type="http://schemas.openxmlformats.org/officeDocument/2006/relationships/notesSlide" Target="../notesSlides/notesSlide26.xml"/><Relationship Id="rId9" Type="http://schemas.openxmlformats.org/officeDocument/2006/relationships/image" Target="../media/image48.svg"/><Relationship Id="rId14" Type="http://schemas.openxmlformats.org/officeDocument/2006/relationships/image" Target="../media/image24.png"/><Relationship Id="rId22"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media27.m4a"/><Relationship Id="rId7" Type="http://schemas.openxmlformats.org/officeDocument/2006/relationships/image" Target="../media/image72.png"/><Relationship Id="rId2" Type="http://schemas.microsoft.com/office/2007/relationships/media" Target="../media/media27.m4a"/><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notesSlide" Target="../notesSlides/notesSlide27.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slideLayout" Target="../slideLayouts/slideLayout6.xml"/><Relationship Id="rId7" Type="http://schemas.openxmlformats.org/officeDocument/2006/relationships/diagramLayout" Target="../diagrams/layout7.xml"/><Relationship Id="rId12"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Data" Target="../diagrams/data7.xml"/><Relationship Id="rId11" Type="http://schemas.openxmlformats.org/officeDocument/2006/relationships/image" Target="../media/image7.png"/><Relationship Id="rId5" Type="http://schemas.openxmlformats.org/officeDocument/2006/relationships/image" Target="../media/image6.jpeg"/><Relationship Id="rId10" Type="http://schemas.microsoft.com/office/2007/relationships/diagramDrawing" Target="../diagrams/drawing7.xml"/><Relationship Id="rId4" Type="http://schemas.openxmlformats.org/officeDocument/2006/relationships/notesSlide" Target="../notesSlides/notesSlide28.xml"/><Relationship Id="rId9" Type="http://schemas.openxmlformats.org/officeDocument/2006/relationships/diagramColors" Target="../diagrams/colors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12"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Data" Target="../diagrams/data1.xml"/><Relationship Id="rId11" Type="http://schemas.openxmlformats.org/officeDocument/2006/relationships/image" Target="../media/image7.png"/><Relationship Id="rId5" Type="http://schemas.openxmlformats.org/officeDocument/2006/relationships/image" Target="../media/image6.jpe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6.xml"/><Relationship Id="rId7" Type="http://schemas.openxmlformats.org/officeDocument/2006/relationships/diagramLayout" Target="../diagrams/layout8.xml"/><Relationship Id="rId12"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diagramData" Target="../diagrams/data8.xml"/><Relationship Id="rId11" Type="http://schemas.openxmlformats.org/officeDocument/2006/relationships/image" Target="../media/image7.png"/><Relationship Id="rId5" Type="http://schemas.openxmlformats.org/officeDocument/2006/relationships/image" Target="../media/image6.jpeg"/><Relationship Id="rId10" Type="http://schemas.microsoft.com/office/2007/relationships/diagramDrawing" Target="../diagrams/drawing8.xml"/><Relationship Id="rId4" Type="http://schemas.openxmlformats.org/officeDocument/2006/relationships/notesSlide" Target="../notesSlides/notesSlide31.xml"/><Relationship Id="rId9" Type="http://schemas.openxmlformats.org/officeDocument/2006/relationships/diagramColors" Target="../diagrams/colors8.xml"/></Relationships>
</file>

<file path=ppt/slides/_rels/slide3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87.svg"/><Relationship Id="rId12" Type="http://schemas.openxmlformats.org/officeDocument/2006/relationships/image" Target="../media/image92.jpeg"/><Relationship Id="rId2" Type="http://schemas.openxmlformats.org/officeDocument/2006/relationships/audio" Target="../media/media32.m4a"/><Relationship Id="rId16" Type="http://schemas.openxmlformats.org/officeDocument/2006/relationships/image" Target="../media/image4.png"/><Relationship Id="rId1" Type="http://schemas.microsoft.com/office/2007/relationships/media" Target="../media/media32.m4a"/><Relationship Id="rId6" Type="http://schemas.openxmlformats.org/officeDocument/2006/relationships/image" Target="../media/image86.png"/><Relationship Id="rId11" Type="http://schemas.openxmlformats.org/officeDocument/2006/relationships/image" Target="../media/image91.jpeg"/><Relationship Id="rId5" Type="http://schemas.openxmlformats.org/officeDocument/2006/relationships/image" Target="../media/image6.jpeg"/><Relationship Id="rId15" Type="http://schemas.openxmlformats.org/officeDocument/2006/relationships/image" Target="../media/image94.jpeg"/><Relationship Id="rId10" Type="http://schemas.openxmlformats.org/officeDocument/2006/relationships/image" Target="../media/image90.jpeg"/><Relationship Id="rId4" Type="http://schemas.openxmlformats.org/officeDocument/2006/relationships/notesSlide" Target="../notesSlides/notesSlide32.xml"/><Relationship Id="rId9" Type="http://schemas.openxmlformats.org/officeDocument/2006/relationships/image" Target="../media/image89.svg"/><Relationship Id="rId14" Type="http://schemas.openxmlformats.org/officeDocument/2006/relationships/image" Target="../media/image9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6.xml"/><Relationship Id="rId7" Type="http://schemas.openxmlformats.org/officeDocument/2006/relationships/diagramLayout" Target="../diagrams/layout2.xml"/><Relationship Id="rId12"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2.xml"/><Relationship Id="rId11" Type="http://schemas.openxmlformats.org/officeDocument/2006/relationships/image" Target="../media/image7.png"/><Relationship Id="rId5" Type="http://schemas.openxmlformats.org/officeDocument/2006/relationships/image" Target="../media/image6.jpeg"/><Relationship Id="rId10" Type="http://schemas.microsoft.com/office/2007/relationships/diagramDrawing" Target="../diagrams/drawing2.xml"/><Relationship Id="rId4" Type="http://schemas.openxmlformats.org/officeDocument/2006/relationships/notesSlide" Target="../notesSlides/notesSlide6.xml"/><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6.xml"/><Relationship Id="rId7" Type="http://schemas.openxmlformats.org/officeDocument/2006/relationships/diagramLayout" Target="../diagrams/layout3.xml"/><Relationship Id="rId12"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Data" Target="../diagrams/data3.xml"/><Relationship Id="rId11" Type="http://schemas.openxmlformats.org/officeDocument/2006/relationships/image" Target="../media/image7.png"/><Relationship Id="rId5" Type="http://schemas.openxmlformats.org/officeDocument/2006/relationships/image" Target="../media/image6.jpeg"/><Relationship Id="rId10" Type="http://schemas.microsoft.com/office/2007/relationships/diagramDrawing" Target="../diagrams/drawing3.xml"/><Relationship Id="rId4" Type="http://schemas.openxmlformats.org/officeDocument/2006/relationships/notesSlide" Target="../notesSlides/notesSlide7.xml"/><Relationship Id="rId9" Type="http://schemas.openxmlformats.org/officeDocument/2006/relationships/diagramColors" Target="../diagrams/colors3.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26" Type="http://schemas.openxmlformats.org/officeDocument/2006/relationships/hyperlink" Target="mailto:jdigeso@sd38.bc.ca" TargetMode="External"/><Relationship Id="rId3" Type="http://schemas.openxmlformats.org/officeDocument/2006/relationships/slideLayout" Target="../slideLayouts/slideLayout7.xml"/><Relationship Id="rId21" Type="http://schemas.openxmlformats.org/officeDocument/2006/relationships/image" Target="../media/image29.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5" Type="http://schemas.openxmlformats.org/officeDocument/2006/relationships/image" Target="../media/image33.svg"/><Relationship Id="rId2" Type="http://schemas.openxmlformats.org/officeDocument/2006/relationships/audio" Target="../media/media8.m4a"/><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4.png"/><Relationship Id="rId1" Type="http://schemas.microsoft.com/office/2007/relationships/media" Target="../media/media8.m4a"/><Relationship Id="rId6" Type="http://schemas.openxmlformats.org/officeDocument/2006/relationships/image" Target="../media/image14.png"/><Relationship Id="rId11" Type="http://schemas.openxmlformats.org/officeDocument/2006/relationships/image" Target="../media/image19.svg"/><Relationship Id="rId24" Type="http://schemas.openxmlformats.org/officeDocument/2006/relationships/image" Target="../media/image32.png"/><Relationship Id="rId5" Type="http://schemas.openxmlformats.org/officeDocument/2006/relationships/image" Target="../media/image6.jpeg"/><Relationship Id="rId15" Type="http://schemas.openxmlformats.org/officeDocument/2006/relationships/image" Target="../media/image23.svg"/><Relationship Id="rId23" Type="http://schemas.openxmlformats.org/officeDocument/2006/relationships/image" Target="../media/image31.svg"/><Relationship Id="rId28" Type="http://schemas.openxmlformats.org/officeDocument/2006/relationships/image" Target="../media/image34.jpe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notesSlide" Target="../notesSlides/notesSlide8.xml"/><Relationship Id="rId9" Type="http://schemas.openxmlformats.org/officeDocument/2006/relationships/image" Target="../media/image17.sv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9.svg"/><Relationship Id="rId3" Type="http://schemas.openxmlformats.org/officeDocument/2006/relationships/slideLayout" Target="../slideLayouts/slideLayout6.xml"/><Relationship Id="rId7" Type="http://schemas.openxmlformats.org/officeDocument/2006/relationships/image" Target="../media/image4.png"/><Relationship Id="rId12" Type="http://schemas.openxmlformats.org/officeDocument/2006/relationships/image" Target="../media/image2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11" Type="http://schemas.openxmlformats.org/officeDocument/2006/relationships/image" Target="../media/image19.svg"/><Relationship Id="rId5" Type="http://schemas.openxmlformats.org/officeDocument/2006/relationships/image" Target="../media/image6.jpeg"/><Relationship Id="rId10"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A862B-4754-0785-AEBA-9CB65B317968}"/>
            </a:ext>
          </a:extLst>
        </p:cNvPr>
        <p:cNvGrpSpPr/>
        <p:nvPr/>
      </p:nvGrpSpPr>
      <p:grpSpPr>
        <a:xfrm>
          <a:off x="0" y="0"/>
          <a:ext cx="0" cy="0"/>
          <a:chOff x="0" y="0"/>
          <a:chExt cx="0" cy="0"/>
        </a:xfrm>
      </p:grpSpPr>
      <p:pic>
        <p:nvPicPr>
          <p:cNvPr id="2" name="Sharks Logo (No Background).png" descr="Sharks Logo (No Background).png">
            <a:extLst>
              <a:ext uri="{FF2B5EF4-FFF2-40B4-BE49-F238E27FC236}">
                <a16:creationId xmlns:a16="http://schemas.microsoft.com/office/drawing/2014/main" id="{542011F5-1F0F-3D88-67CB-5247FBE85D12}"/>
              </a:ext>
            </a:extLst>
          </p:cNvPr>
          <p:cNvPicPr>
            <a:picLocks noChangeAspect="1"/>
          </p:cNvPicPr>
          <p:nvPr/>
        </p:nvPicPr>
        <p:blipFill>
          <a:blip r:embed="rId5"/>
          <a:stretch>
            <a:fillRect/>
          </a:stretch>
        </p:blipFill>
        <p:spPr>
          <a:xfrm>
            <a:off x="7464612" y="4004484"/>
            <a:ext cx="1437464" cy="1425881"/>
          </a:xfrm>
          <a:prstGeom prst="rect">
            <a:avLst/>
          </a:prstGeom>
          <a:ln w="12700">
            <a:miter lim="400000"/>
          </a:ln>
        </p:spPr>
      </p:pic>
      <p:pic>
        <p:nvPicPr>
          <p:cNvPr id="6" name="Image" descr="Image">
            <a:extLst>
              <a:ext uri="{FF2B5EF4-FFF2-40B4-BE49-F238E27FC236}">
                <a16:creationId xmlns:a16="http://schemas.microsoft.com/office/drawing/2014/main" id="{B9FA40A5-43C6-3377-AE9E-50F12F2EE6C9}"/>
              </a:ext>
            </a:extLst>
          </p:cNvPr>
          <p:cNvPicPr>
            <a:picLocks noChangeAspect="1"/>
          </p:cNvPicPr>
          <p:nvPr/>
        </p:nvPicPr>
        <p:blipFill>
          <a:blip r:embed="rId6"/>
          <a:stretch>
            <a:fillRect/>
          </a:stretch>
        </p:blipFill>
        <p:spPr>
          <a:xfrm>
            <a:off x="7458421" y="1427635"/>
            <a:ext cx="1587264" cy="1587264"/>
          </a:xfrm>
          <a:prstGeom prst="rect">
            <a:avLst/>
          </a:prstGeom>
        </p:spPr>
      </p:pic>
      <p:pic>
        <p:nvPicPr>
          <p:cNvPr id="12" name="Picture 11" descr="A building with a rainbow flag on the front&#10;&#10;AI-generated content may be incorrect.">
            <a:extLst>
              <a:ext uri="{FF2B5EF4-FFF2-40B4-BE49-F238E27FC236}">
                <a16:creationId xmlns:a16="http://schemas.microsoft.com/office/drawing/2014/main" id="{E7590510-305E-8187-AE49-73FD73F79D85}"/>
              </a:ext>
            </a:extLst>
          </p:cNvPr>
          <p:cNvPicPr>
            <a:picLocks noChangeAspect="1"/>
          </p:cNvPicPr>
          <p:nvPr/>
        </p:nvPicPr>
        <p:blipFill>
          <a:blip r:embed="rId7"/>
          <a:stretch>
            <a:fillRect/>
          </a:stretch>
        </p:blipFill>
        <p:spPr>
          <a:xfrm>
            <a:off x="0" y="0"/>
            <a:ext cx="7263671" cy="6858000"/>
          </a:xfrm>
          <a:prstGeom prst="rect">
            <a:avLst/>
          </a:prstGeom>
        </p:spPr>
      </p:pic>
      <p:sp>
        <p:nvSpPr>
          <p:cNvPr id="7" name="TextBox 6">
            <a:extLst>
              <a:ext uri="{FF2B5EF4-FFF2-40B4-BE49-F238E27FC236}">
                <a16:creationId xmlns:a16="http://schemas.microsoft.com/office/drawing/2014/main" id="{B045410D-B9F4-93DB-419E-EB20C0BD30C5}"/>
              </a:ext>
            </a:extLst>
          </p:cNvPr>
          <p:cNvSpPr txBox="1"/>
          <p:nvPr/>
        </p:nvSpPr>
        <p:spPr>
          <a:xfrm>
            <a:off x="2864387" y="937908"/>
            <a:ext cx="4594034" cy="154657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cs typeface="Segoe UI"/>
              </a:rPr>
              <a:t>Grade 11 Program Planning</a:t>
            </a:r>
          </a:p>
          <a:p>
            <a:r>
              <a:rPr lang="en-US" sz="2400" dirty="0">
                <a:cs typeface="Segoe UI"/>
              </a:rPr>
              <a:t>Webinar for Parents/Guardians </a:t>
            </a:r>
          </a:p>
          <a:p>
            <a:r>
              <a:rPr lang="en-US" sz="2400" dirty="0">
                <a:cs typeface="Segoe UI"/>
              </a:rPr>
              <a:t>GRAD CLASS OF 2027</a:t>
            </a:r>
          </a:p>
          <a:p>
            <a:endParaRPr lang="en-US" sz="2400" dirty="0">
              <a:cs typeface="Segoe UI"/>
            </a:endParaRPr>
          </a:p>
        </p:txBody>
      </p:sp>
      <p:sp>
        <p:nvSpPr>
          <p:cNvPr id="15" name="TextBox 14">
            <a:extLst>
              <a:ext uri="{FF2B5EF4-FFF2-40B4-BE49-F238E27FC236}">
                <a16:creationId xmlns:a16="http://schemas.microsoft.com/office/drawing/2014/main" id="{D9BE067E-C382-1980-87E3-CB50DFCF03FC}"/>
              </a:ext>
            </a:extLst>
          </p:cNvPr>
          <p:cNvSpPr txBox="1"/>
          <p:nvPr/>
        </p:nvSpPr>
        <p:spPr>
          <a:xfrm>
            <a:off x="1191530" y="247900"/>
            <a:ext cx="6991814"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600" dirty="0">
                <a:latin typeface="Aptos Display"/>
              </a:rPr>
              <a:t>Steveston-London</a:t>
            </a:r>
            <a:r>
              <a:rPr lang="en-US" sz="3200" dirty="0">
                <a:latin typeface="Aptos Display"/>
              </a:rPr>
              <a:t> Secondary</a:t>
            </a:r>
            <a:r>
              <a:rPr lang="en-GB" sz="3200" dirty="0">
                <a:latin typeface="Aptos Display"/>
              </a:rPr>
              <a:t>​</a:t>
            </a:r>
            <a:endParaRPr lang="en-GB" sz="3200" dirty="0"/>
          </a:p>
        </p:txBody>
      </p:sp>
      <p:pic>
        <p:nvPicPr>
          <p:cNvPr id="35" name="Audio 34">
            <a:extLst>
              <a:ext uri="{FF2B5EF4-FFF2-40B4-BE49-F238E27FC236}">
                <a16:creationId xmlns:a16="http://schemas.microsoft.com/office/drawing/2014/main" id="{E50C8BD5-8DA5-B8C7-4EDC-96AFCD1920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82201931"/>
      </p:ext>
    </p:extLst>
  </p:cSld>
  <p:clrMapOvr>
    <a:masterClrMapping/>
  </p:clrMapOvr>
  <mc:AlternateContent xmlns:mc="http://schemas.openxmlformats.org/markup-compatibility/2006" xmlns:p14="http://schemas.microsoft.com/office/powerpoint/2010/main">
    <mc:Choice Requires="p14">
      <p:transition spd="slow" p14:dur="2000" advTm="37697"/>
    </mc:Choice>
    <mc:Fallback xmlns="">
      <p:transition spd="slow" advTm="37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1B35A-D0BA-B2BE-8832-5803016E49A7}"/>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BD840A91-6E10-8B0E-156B-742D4B42FBB2}"/>
              </a:ext>
            </a:extLst>
          </p:cNvPr>
          <p:cNvSpPr/>
          <p:nvPr/>
        </p:nvSpPr>
        <p:spPr>
          <a:xfrm>
            <a:off x="22491" y="20042"/>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2" name="Title 1">
            <a:extLst>
              <a:ext uri="{FF2B5EF4-FFF2-40B4-BE49-F238E27FC236}">
                <a16:creationId xmlns:a16="http://schemas.microsoft.com/office/drawing/2014/main" id="{CF2B13DD-8A7C-83AE-BE92-C6EFB162DBE4}"/>
              </a:ext>
            </a:extLst>
          </p:cNvPr>
          <p:cNvSpPr>
            <a:spLocks noGrp="1"/>
          </p:cNvSpPr>
          <p:nvPr>
            <p:ph type="title"/>
          </p:nvPr>
        </p:nvSpPr>
        <p:spPr>
          <a:xfrm>
            <a:off x="715161" y="633854"/>
            <a:ext cx="7784920" cy="1008112"/>
          </a:xfrm>
        </p:spPr>
        <p:txBody>
          <a:bodyPr vert="horz" lIns="182880" tIns="182880" rIns="182880" bIns="182880" rtlCol="0" anchor="ctr">
            <a:normAutofit/>
          </a:bodyPr>
          <a:lstStyle/>
          <a:p>
            <a:pPr algn="ctr">
              <a:defRPr sz="2800" b="1">
                <a:solidFill>
                  <a:srgbClr val="003399"/>
                </a:solidFill>
              </a:defRPr>
            </a:pPr>
            <a:r>
              <a:rPr lang="en-US" sz="4400">
                <a:solidFill>
                  <a:srgbClr val="000000"/>
                </a:solidFill>
                <a:latin typeface="Avenir Book" panose="02000503020000020003" pitchFamily="2" charset="0"/>
              </a:rPr>
              <a:t>TIMELINE</a:t>
            </a:r>
          </a:p>
        </p:txBody>
      </p:sp>
      <p:graphicFrame>
        <p:nvGraphicFramePr>
          <p:cNvPr id="6" name="TextBox 2">
            <a:extLst>
              <a:ext uri="{FF2B5EF4-FFF2-40B4-BE49-F238E27FC236}">
                <a16:creationId xmlns:a16="http://schemas.microsoft.com/office/drawing/2014/main" id="{23A3EB0D-B2D7-0DD5-1D66-3DEF5FEF568F}"/>
              </a:ext>
            </a:extLst>
          </p:cNvPr>
          <p:cNvGraphicFramePr/>
          <p:nvPr>
            <p:extLst>
              <p:ext uri="{D42A27DB-BD31-4B8C-83A1-F6EECF244321}">
                <p14:modId xmlns:p14="http://schemas.microsoft.com/office/powerpoint/2010/main" val="3213764917"/>
              </p:ext>
            </p:extLst>
          </p:nvPr>
        </p:nvGraphicFramePr>
        <p:xfrm>
          <a:off x="395536" y="1052736"/>
          <a:ext cx="8748464" cy="51845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Picture 1">
            <a:extLst>
              <a:ext uri="{FF2B5EF4-FFF2-40B4-BE49-F238E27FC236}">
                <a16:creationId xmlns:a16="http://schemas.microsoft.com/office/drawing/2014/main" id="{BAD5CA93-6C72-074C-47DE-11ECDA174B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805" y="463776"/>
            <a:ext cx="1126613" cy="110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Audio 30">
            <a:extLst>
              <a:ext uri="{FF2B5EF4-FFF2-40B4-BE49-F238E27FC236}">
                <a16:creationId xmlns:a16="http://schemas.microsoft.com/office/drawing/2014/main" id="{0BCD7C49-9C6D-1787-619C-3AECCD3D2EB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22725104"/>
      </p:ext>
    </p:extLst>
  </p:cSld>
  <p:clrMapOvr>
    <a:masterClrMapping/>
  </p:clrMapOvr>
  <mc:AlternateContent xmlns:mc="http://schemas.openxmlformats.org/markup-compatibility/2006" xmlns:p14="http://schemas.microsoft.com/office/powerpoint/2010/main">
    <mc:Choice Requires="p14">
      <p:transition spd="slow" p14:dur="2000" advTm="79083"/>
    </mc:Choice>
    <mc:Fallback xmlns="">
      <p:transition spd="slow" advTm="79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84EE595-EEC1-A0F4-79A2-E4AC109C6413}"/>
              </a:ext>
            </a:extLst>
          </p:cNvPr>
          <p:cNvSpPr/>
          <p:nvPr/>
        </p:nvSpPr>
        <p:spPr>
          <a:xfrm>
            <a:off x="22491" y="20042"/>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14338" name="Rectangle 2">
            <a:extLst>
              <a:ext uri="{FF2B5EF4-FFF2-40B4-BE49-F238E27FC236}">
                <a16:creationId xmlns:a16="http://schemas.microsoft.com/office/drawing/2014/main" id="{94324117-81EA-694F-8074-711272BCCA67}"/>
              </a:ext>
            </a:extLst>
          </p:cNvPr>
          <p:cNvSpPr>
            <a:spLocks noGrp="1" noChangeArrowheads="1"/>
          </p:cNvSpPr>
          <p:nvPr>
            <p:ph type="title"/>
          </p:nvPr>
        </p:nvSpPr>
        <p:spPr>
          <a:xfrm>
            <a:off x="4568400" y="260648"/>
            <a:ext cx="3364992" cy="1174991"/>
          </a:xfrm>
        </p:spPr>
        <p:txBody>
          <a:bodyPr vert="horz" lIns="182880" tIns="182880" rIns="182880" bIns="182880" rtlCol="0" anchor="ctr">
            <a:normAutofit/>
          </a:bodyPr>
          <a:lstStyle/>
          <a:p>
            <a:pPr algn="ctr">
              <a:defRPr sz="2800" b="1">
                <a:solidFill>
                  <a:srgbClr val="003399"/>
                </a:solidFill>
              </a:defRPr>
            </a:pPr>
            <a:r>
              <a:rPr lang="en-US" altLang="en-US" sz="3200" b="1">
                <a:solidFill>
                  <a:srgbClr val="000000"/>
                </a:solidFill>
                <a:latin typeface="Avenir Book" panose="02000503020000020003" pitchFamily="2" charset="0"/>
              </a:rPr>
              <a:t>English </a:t>
            </a:r>
          </a:p>
        </p:txBody>
      </p:sp>
      <p:sp>
        <p:nvSpPr>
          <p:cNvPr id="14339" name="Rectangle 3">
            <a:extLst>
              <a:ext uri="{FF2B5EF4-FFF2-40B4-BE49-F238E27FC236}">
                <a16:creationId xmlns:a16="http://schemas.microsoft.com/office/drawing/2014/main" id="{39B47545-14BF-4B42-B94D-F2853328C644}"/>
              </a:ext>
            </a:extLst>
          </p:cNvPr>
          <p:cNvSpPr>
            <a:spLocks noGrp="1" noChangeArrowheads="1"/>
          </p:cNvSpPr>
          <p:nvPr>
            <p:ph sz="half" idx="1"/>
          </p:nvPr>
        </p:nvSpPr>
        <p:spPr>
          <a:xfrm>
            <a:off x="3779912" y="1700808"/>
            <a:ext cx="5112568" cy="4896544"/>
          </a:xfrm>
        </p:spPr>
        <p:txBody>
          <a:bodyPr vert="horz" lIns="91440" tIns="45720" rIns="91440" bIns="45720" rtlCol="0">
            <a:normAutofit/>
          </a:bodyPr>
          <a:lstStyle/>
          <a:p>
            <a:pPr marL="0" indent="0">
              <a:lnSpc>
                <a:spcPct val="90000"/>
              </a:lnSpc>
              <a:buNone/>
              <a:defRPr sz="2800" b="1">
                <a:solidFill>
                  <a:srgbClr val="003399"/>
                </a:solidFill>
              </a:defRPr>
            </a:pPr>
            <a:r>
              <a:rPr lang="en-US" altLang="en-US" sz="2000">
                <a:solidFill>
                  <a:srgbClr val="000000"/>
                </a:solidFill>
                <a:latin typeface="Avenir Book" panose="02000503020000020003" pitchFamily="2" charset="0"/>
              </a:rPr>
              <a:t>English Studies </a:t>
            </a:r>
          </a:p>
          <a:p>
            <a:pPr marL="0" indent="0">
              <a:lnSpc>
                <a:spcPct val="90000"/>
              </a:lnSpc>
              <a:buNone/>
              <a:defRPr sz="2800" b="1">
                <a:solidFill>
                  <a:srgbClr val="003399"/>
                </a:solidFill>
              </a:defRPr>
            </a:pPr>
            <a:endParaRPr lang="en-US" altLang="en-US" sz="2800">
              <a:latin typeface="Avenir Book" panose="02000503020000020003" pitchFamily="2" charset="0"/>
            </a:endParaRPr>
          </a:p>
          <a:p>
            <a:pPr marL="0" indent="0">
              <a:lnSpc>
                <a:spcPct val="90000"/>
              </a:lnSpc>
              <a:buNone/>
              <a:defRPr sz="2800" b="1">
                <a:solidFill>
                  <a:srgbClr val="003399"/>
                </a:solidFill>
              </a:defRPr>
            </a:pPr>
            <a:r>
              <a:rPr lang="en-US" altLang="en-US" sz="2000">
                <a:solidFill>
                  <a:srgbClr val="000000"/>
                </a:solidFill>
                <a:latin typeface="Avenir Book" panose="02000503020000020003" pitchFamily="2" charset="0"/>
              </a:rPr>
              <a:t>English First Peoples </a:t>
            </a:r>
          </a:p>
          <a:p>
            <a:pPr marL="0" indent="0">
              <a:lnSpc>
                <a:spcPct val="90000"/>
              </a:lnSpc>
              <a:buNone/>
              <a:defRPr sz="2800" b="1">
                <a:solidFill>
                  <a:srgbClr val="003399"/>
                </a:solidFill>
              </a:defRPr>
            </a:pPr>
            <a:endParaRPr lang="en-US" altLang="en-US" sz="2800">
              <a:latin typeface="Avenir Book" panose="02000503020000020003" pitchFamily="2" charset="0"/>
            </a:endParaRPr>
          </a:p>
          <a:p>
            <a:pPr marL="0" indent="0">
              <a:lnSpc>
                <a:spcPct val="90000"/>
              </a:lnSpc>
              <a:buNone/>
              <a:defRPr sz="2800" b="1">
                <a:solidFill>
                  <a:srgbClr val="003399"/>
                </a:solidFill>
              </a:defRPr>
            </a:pPr>
            <a:r>
              <a:rPr lang="en-US" altLang="en-US" sz="2000">
                <a:solidFill>
                  <a:srgbClr val="000000"/>
                </a:solidFill>
                <a:latin typeface="Avenir Book" panose="02000503020000020003" pitchFamily="2" charset="0"/>
              </a:rPr>
              <a:t>*Advanced Placement (AP) English Language and Composition </a:t>
            </a:r>
            <a:r>
              <a:rPr lang="en-US" altLang="en-US" sz="2000">
                <a:solidFill>
                  <a:srgbClr val="000000"/>
                </a:solidFill>
                <a:highlight>
                  <a:srgbClr val="FFFF00"/>
                </a:highlight>
                <a:latin typeface="Avenir Book" panose="02000503020000020003" pitchFamily="2" charset="0"/>
              </a:rPr>
              <a:t>(no longer includes First Peoples component)</a:t>
            </a:r>
          </a:p>
          <a:p>
            <a:pPr marL="228600" lvl="1" indent="0">
              <a:lnSpc>
                <a:spcPct val="90000"/>
              </a:lnSpc>
              <a:buNone/>
            </a:pPr>
            <a:endParaRPr lang="en-US" altLang="en-US" sz="2800">
              <a:latin typeface="Avenir Book" panose="02000503020000020003" pitchFamily="2" charset="0"/>
            </a:endParaRPr>
          </a:p>
          <a:p>
            <a:pPr marL="228600" lvl="1" indent="0">
              <a:lnSpc>
                <a:spcPct val="90000"/>
              </a:lnSpc>
              <a:buNone/>
            </a:pPr>
            <a:r>
              <a:rPr lang="en-US" altLang="en-US" sz="2000">
                <a:solidFill>
                  <a:srgbClr val="000000"/>
                </a:solidFill>
                <a:latin typeface="Avenir Book" panose="02000503020000020003" pitchFamily="2" charset="0"/>
              </a:rPr>
              <a:t>*If you wish to take AP English, you must submit an application form, requires a reference from your English 11 teacher.</a:t>
            </a:r>
          </a:p>
          <a:p>
            <a:pPr marL="228600" lvl="1" indent="0">
              <a:lnSpc>
                <a:spcPct val="90000"/>
              </a:lnSpc>
              <a:buNone/>
            </a:pPr>
            <a:endParaRPr lang="en-US" altLang="en-US" sz="2000">
              <a:solidFill>
                <a:srgbClr val="000000"/>
              </a:solidFill>
              <a:latin typeface="Avenir Book" panose="02000503020000020003" pitchFamily="2" charset="0"/>
            </a:endParaRPr>
          </a:p>
          <a:p>
            <a:pPr marL="228600" lvl="1" indent="0">
              <a:lnSpc>
                <a:spcPct val="90000"/>
              </a:lnSpc>
              <a:buNone/>
            </a:pPr>
            <a:r>
              <a:rPr lang="en-US" altLang="en-US" sz="2000">
                <a:solidFill>
                  <a:srgbClr val="000000"/>
                </a:solidFill>
                <a:latin typeface="Avenir Book" panose="02000503020000020003" pitchFamily="2" charset="0"/>
              </a:rPr>
              <a:t>Deadline is Friday, March 6</a:t>
            </a:r>
            <a:r>
              <a:rPr lang="en-US" altLang="en-US" sz="2000" baseline="30000">
                <a:solidFill>
                  <a:srgbClr val="000000"/>
                </a:solidFill>
                <a:latin typeface="Avenir Book" panose="02000503020000020003" pitchFamily="2" charset="0"/>
              </a:rPr>
              <a:t>rd</a:t>
            </a:r>
            <a:r>
              <a:rPr lang="en-US" altLang="en-US" sz="2000">
                <a:solidFill>
                  <a:srgbClr val="000000"/>
                </a:solidFill>
                <a:latin typeface="Avenir Book" panose="02000503020000020003" pitchFamily="2" charset="0"/>
              </a:rPr>
              <a:t>, 2026</a:t>
            </a:r>
          </a:p>
          <a:p>
            <a:pPr lvl="1">
              <a:lnSpc>
                <a:spcPct val="90000"/>
              </a:lnSpc>
            </a:pPr>
            <a:endParaRPr lang="en-US" altLang="en-US" sz="1300"/>
          </a:p>
        </p:txBody>
      </p:sp>
      <p:pic>
        <p:nvPicPr>
          <p:cNvPr id="14343" name="Picture 14340">
            <a:extLst>
              <a:ext uri="{FF2B5EF4-FFF2-40B4-BE49-F238E27FC236}">
                <a16:creationId xmlns:a16="http://schemas.microsoft.com/office/drawing/2014/main" id="{771FC021-B6A5-4E10-9E6F-15E0570162FE}"/>
              </a:ext>
            </a:extLst>
          </p:cNvPr>
          <p:cNvPicPr>
            <a:picLocks noChangeAspect="1"/>
          </p:cNvPicPr>
          <p:nvPr/>
        </p:nvPicPr>
        <p:blipFill rotWithShape="1">
          <a:blip r:embed="rId6"/>
          <a:srcRect l="28054" r="34504"/>
          <a:stretch/>
        </p:blipFill>
        <p:spPr>
          <a:xfrm>
            <a:off x="20" y="0"/>
            <a:ext cx="3491860" cy="6858000"/>
          </a:xfrm>
          <a:prstGeom prst="rect">
            <a:avLst/>
          </a:prstGeom>
        </p:spPr>
      </p:pic>
      <p:pic>
        <p:nvPicPr>
          <p:cNvPr id="3" name="Picture 1">
            <a:extLst>
              <a:ext uri="{FF2B5EF4-FFF2-40B4-BE49-F238E27FC236}">
                <a16:creationId xmlns:a16="http://schemas.microsoft.com/office/drawing/2014/main" id="{54AA8696-571F-F23D-CA42-38676F539E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5867" y="368786"/>
            <a:ext cx="1126613" cy="110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extLst>
              <a:ext uri="{FF2B5EF4-FFF2-40B4-BE49-F238E27FC236}">
                <a16:creationId xmlns:a16="http://schemas.microsoft.com/office/drawing/2014/main" id="{D58910E0-EAF9-F417-5A06-4A71CE6B6F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848"/>
    </mc:Choice>
    <mc:Fallback xmlns="">
      <p:transition spd="slow" advTm="81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38521-68C5-37AE-39BA-0761A4731854}"/>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FFF6545C-3FBB-F40E-93A7-F5143AC0E8AE}"/>
              </a:ext>
            </a:extLst>
          </p:cNvPr>
          <p:cNvSpPr/>
          <p:nvPr/>
        </p:nvSpPr>
        <p:spPr>
          <a:xfrm>
            <a:off x="22491" y="20042"/>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2" name="Title 1">
            <a:extLst>
              <a:ext uri="{FF2B5EF4-FFF2-40B4-BE49-F238E27FC236}">
                <a16:creationId xmlns:a16="http://schemas.microsoft.com/office/drawing/2014/main" id="{B329907A-8FA5-B952-7E7C-9241E712889E}"/>
              </a:ext>
            </a:extLst>
          </p:cNvPr>
          <p:cNvSpPr>
            <a:spLocks noGrp="1"/>
          </p:cNvSpPr>
          <p:nvPr>
            <p:ph type="title"/>
          </p:nvPr>
        </p:nvSpPr>
        <p:spPr>
          <a:xfrm>
            <a:off x="597248" y="88207"/>
            <a:ext cx="7996916" cy="1008112"/>
          </a:xfrm>
        </p:spPr>
        <p:txBody>
          <a:bodyPr vert="horz" lIns="182880" tIns="182880" rIns="182880" bIns="182880" rtlCol="0" anchor="ctr">
            <a:normAutofit/>
          </a:bodyPr>
          <a:lstStyle/>
          <a:p>
            <a:pPr algn="ctr">
              <a:defRPr sz="2800" b="1">
                <a:solidFill>
                  <a:srgbClr val="003399"/>
                </a:solidFill>
              </a:defRPr>
            </a:pPr>
            <a:r>
              <a:rPr lang="en-US" sz="2800" u="sng" dirty="0">
                <a:solidFill>
                  <a:schemeClr val="accent1">
                    <a:lumMod val="75000"/>
                  </a:schemeClr>
                </a:solidFill>
                <a:latin typeface="Avenir Book" panose="02000503020000020003" pitchFamily="2" charset="0"/>
              </a:rPr>
              <a:t>ADVANCED PLACEMENT COURSES</a:t>
            </a:r>
          </a:p>
        </p:txBody>
      </p:sp>
      <p:sp>
        <p:nvSpPr>
          <p:cNvPr id="3" name="TextBox 2">
            <a:extLst>
              <a:ext uri="{FF2B5EF4-FFF2-40B4-BE49-F238E27FC236}">
                <a16:creationId xmlns:a16="http://schemas.microsoft.com/office/drawing/2014/main" id="{E93906AE-88DA-AD9C-8202-38CE464E7AE2}"/>
              </a:ext>
            </a:extLst>
          </p:cNvPr>
          <p:cNvSpPr txBox="1"/>
          <p:nvPr/>
        </p:nvSpPr>
        <p:spPr>
          <a:xfrm>
            <a:off x="679540" y="970907"/>
            <a:ext cx="7784920" cy="5256583"/>
          </a:xfrm>
          <a:prstGeom prst="rect">
            <a:avLst/>
          </a:prstGeom>
        </p:spPr>
        <p:txBody>
          <a:bodyPr vert="horz" lIns="91440" tIns="45720" rIns="91440" bIns="45720" rtlCol="0">
            <a:noAutofit/>
          </a:bodyPr>
          <a:lstStyle/>
          <a:p>
            <a:pPr marL="228600" defTabSz="914400">
              <a:spcBef>
                <a:spcPts val="1000"/>
              </a:spcBef>
              <a:buClr>
                <a:schemeClr val="accent2"/>
              </a:buClr>
              <a:defRPr sz="2800" b="1">
                <a:solidFill>
                  <a:srgbClr val="003399"/>
                </a:solidFill>
              </a:defRPr>
            </a:pPr>
            <a:r>
              <a:rPr lang="en-US" sz="2000" dirty="0">
                <a:solidFill>
                  <a:schemeClr val="accent1">
                    <a:lumMod val="60000"/>
                    <a:lumOff val="40000"/>
                  </a:schemeClr>
                </a:solidFill>
                <a:latin typeface="Avenir Book" panose="02000503020000020003" pitchFamily="2" charset="0"/>
              </a:rPr>
              <a:t>AP Calculus,  AP Chemistry (Semester 2 only)</a:t>
            </a:r>
          </a:p>
          <a:p>
            <a:pPr marL="228600" defTabSz="914400">
              <a:spcBef>
                <a:spcPts val="1000"/>
              </a:spcBef>
              <a:buClr>
                <a:schemeClr val="accent2"/>
              </a:buClr>
              <a:defRPr sz="2800" b="1">
                <a:solidFill>
                  <a:srgbClr val="003399"/>
                </a:solidFill>
              </a:defRPr>
            </a:pPr>
            <a:r>
              <a:rPr lang="en-US" sz="2000" dirty="0">
                <a:solidFill>
                  <a:schemeClr val="accent1">
                    <a:lumMod val="60000"/>
                    <a:lumOff val="40000"/>
                  </a:schemeClr>
                </a:solidFill>
                <a:latin typeface="Avenir Book" panose="02000503020000020003" pitchFamily="2" charset="0"/>
              </a:rPr>
              <a:t>AP English Literature and Composition (Full Year, study block on alternate day)</a:t>
            </a:r>
          </a:p>
          <a:p>
            <a:pPr marL="228600" defTabSz="914400">
              <a:spcBef>
                <a:spcPts val="1000"/>
              </a:spcBef>
              <a:buClr>
                <a:schemeClr val="accent2"/>
              </a:buClr>
              <a:defRPr sz="2800" b="1">
                <a:solidFill>
                  <a:srgbClr val="003399"/>
                </a:solidFill>
              </a:defRPr>
            </a:pPr>
            <a:endParaRPr lang="en-US" sz="800" dirty="0">
              <a:solidFill>
                <a:schemeClr val="tx1">
                  <a:lumMod val="85000"/>
                  <a:lumOff val="15000"/>
                </a:schemeClr>
              </a:solidFill>
              <a:latin typeface="Avenir Book" panose="02000503020000020003" pitchFamily="2" charset="0"/>
            </a:endParaRPr>
          </a:p>
          <a:p>
            <a:pPr marL="457200" indent="-228600" defTabSz="914400">
              <a:spcBef>
                <a:spcPts val="1000"/>
              </a:spcBef>
              <a:buClr>
                <a:schemeClr val="accent2"/>
              </a:buClr>
              <a:buFont typeface="Arial" panose="020B0604020202020204" pitchFamily="34" charset="0"/>
              <a:buChar char="•"/>
              <a:defRPr sz="2800" b="1">
                <a:solidFill>
                  <a:srgbClr val="003399"/>
                </a:solidFill>
              </a:defRPr>
            </a:pPr>
            <a:r>
              <a:rPr lang="en-US" sz="2000" dirty="0">
                <a:solidFill>
                  <a:schemeClr val="bg2">
                    <a:lumMod val="50000"/>
                  </a:schemeClr>
                </a:solidFill>
                <a:latin typeface="Avenir Book" panose="02000503020000020003" pitchFamily="2" charset="0"/>
              </a:rPr>
              <a:t>Your AP scores could earn you first year level university or college credit (meaning you could skip certain courses in first year). Consider if you are ready to take first year level courses or if taking regular Grade 12 courses are more suitable</a:t>
            </a:r>
          </a:p>
          <a:p>
            <a:pPr marL="457200" indent="-228600" defTabSz="914400">
              <a:spcBef>
                <a:spcPts val="1000"/>
              </a:spcBef>
              <a:buClr>
                <a:schemeClr val="accent2"/>
              </a:buClr>
              <a:buFont typeface="Arial" panose="020B0604020202020204" pitchFamily="34" charset="0"/>
              <a:buChar char="•"/>
              <a:defRPr sz="2800" b="1">
                <a:solidFill>
                  <a:srgbClr val="003399"/>
                </a:solidFill>
              </a:defRPr>
            </a:pPr>
            <a:endParaRPr lang="en-US" sz="800" dirty="0">
              <a:solidFill>
                <a:schemeClr val="bg2">
                  <a:lumMod val="50000"/>
                </a:schemeClr>
              </a:solidFill>
              <a:latin typeface="Avenir Book" panose="02000503020000020003" pitchFamily="2" charset="0"/>
            </a:endParaRPr>
          </a:p>
          <a:p>
            <a:pPr marL="457200" indent="-228600" defTabSz="914400">
              <a:spcBef>
                <a:spcPts val="1000"/>
              </a:spcBef>
              <a:buClr>
                <a:schemeClr val="accent2"/>
              </a:buClr>
              <a:buFont typeface="Arial" panose="020B0604020202020204" pitchFamily="34" charset="0"/>
              <a:buChar char="•"/>
              <a:defRPr sz="2800" b="1">
                <a:solidFill>
                  <a:srgbClr val="003399"/>
                </a:solidFill>
              </a:defRPr>
            </a:pPr>
            <a:r>
              <a:rPr lang="en-US" sz="2000" dirty="0">
                <a:solidFill>
                  <a:schemeClr val="bg2">
                    <a:lumMod val="50000"/>
                  </a:schemeClr>
                </a:solidFill>
                <a:latin typeface="Avenir Book" panose="02000503020000020003" pitchFamily="2" charset="0"/>
              </a:rPr>
              <a:t>The material is more demanding of your time. You must go above and beyond in your efforts to study and perform well. Best to talk to respective subject teachers to get an opinion on whether the course is suited for you.</a:t>
            </a:r>
          </a:p>
          <a:p>
            <a:pPr marL="457200" indent="-228600" defTabSz="914400">
              <a:spcBef>
                <a:spcPts val="1000"/>
              </a:spcBef>
              <a:buClr>
                <a:schemeClr val="accent2"/>
              </a:buClr>
              <a:buFont typeface="Arial" panose="020B0604020202020204" pitchFamily="34" charset="0"/>
              <a:buChar char="•"/>
              <a:defRPr sz="2800" b="1">
                <a:solidFill>
                  <a:srgbClr val="003399"/>
                </a:solidFill>
              </a:defRPr>
            </a:pPr>
            <a:endParaRPr lang="en-US" sz="800" dirty="0">
              <a:solidFill>
                <a:schemeClr val="bg2">
                  <a:lumMod val="50000"/>
                </a:schemeClr>
              </a:solidFill>
              <a:latin typeface="Avenir Book" panose="02000503020000020003" pitchFamily="2" charset="0"/>
            </a:endParaRPr>
          </a:p>
          <a:p>
            <a:pPr marL="457200" indent="-228600" defTabSz="914400">
              <a:spcBef>
                <a:spcPts val="1000"/>
              </a:spcBef>
              <a:buClr>
                <a:schemeClr val="accent2"/>
              </a:buClr>
              <a:buFont typeface="Arial" panose="020B0604020202020204" pitchFamily="34" charset="0"/>
              <a:buChar char="•"/>
              <a:defRPr sz="2800" b="1">
                <a:solidFill>
                  <a:srgbClr val="003399"/>
                </a:solidFill>
              </a:defRPr>
            </a:pPr>
            <a:r>
              <a:rPr lang="en-US" sz="2000" dirty="0">
                <a:solidFill>
                  <a:schemeClr val="bg2">
                    <a:lumMod val="50000"/>
                  </a:schemeClr>
                </a:solidFill>
                <a:latin typeface="Avenir Book" panose="02000503020000020003" pitchFamily="2" charset="0"/>
              </a:rPr>
              <a:t>Recommended for studying abroad in the United States/England; doesn’t necessarily give you an advantage with post-secondary applications for Canadian schools </a:t>
            </a:r>
          </a:p>
          <a:p>
            <a:pPr marL="457200" indent="-228600" defTabSz="914400">
              <a:spcBef>
                <a:spcPts val="1000"/>
              </a:spcBef>
              <a:buClr>
                <a:schemeClr val="accent2"/>
              </a:buClr>
              <a:buFont typeface="Arial" panose="020B0604020202020204" pitchFamily="34" charset="0"/>
              <a:buChar char="•"/>
              <a:defRPr sz="2800" b="1">
                <a:solidFill>
                  <a:srgbClr val="003399"/>
                </a:solidFill>
              </a:defRPr>
            </a:pPr>
            <a:endParaRPr lang="en-US" sz="2000" dirty="0">
              <a:solidFill>
                <a:schemeClr val="tx1">
                  <a:lumMod val="85000"/>
                  <a:lumOff val="15000"/>
                </a:schemeClr>
              </a:solidFill>
              <a:latin typeface="Avenir Book" panose="02000503020000020003" pitchFamily="2" charset="0"/>
            </a:endParaRPr>
          </a:p>
        </p:txBody>
      </p:sp>
      <p:pic>
        <p:nvPicPr>
          <p:cNvPr id="5" name="Picture 1">
            <a:extLst>
              <a:ext uri="{FF2B5EF4-FFF2-40B4-BE49-F238E27FC236}">
                <a16:creationId xmlns:a16="http://schemas.microsoft.com/office/drawing/2014/main" id="{52EAC7E3-77DA-232F-69F7-27C45361F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6075" y="260649"/>
            <a:ext cx="1126613" cy="110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Audio 53">
            <a:extLst>
              <a:ext uri="{FF2B5EF4-FFF2-40B4-BE49-F238E27FC236}">
                <a16:creationId xmlns:a16="http://schemas.microsoft.com/office/drawing/2014/main" id="{2EFF443D-0CD7-FDED-B5C8-13B6865E76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2559624"/>
      </p:ext>
    </p:extLst>
  </p:cSld>
  <p:clrMapOvr>
    <a:masterClrMapping/>
  </p:clrMapOvr>
  <mc:AlternateContent xmlns:mc="http://schemas.openxmlformats.org/markup-compatibility/2006" xmlns:p14="http://schemas.microsoft.com/office/powerpoint/2010/main">
    <mc:Choice Requires="p14">
      <p:transition spd="slow" p14:dur="2000" advTm="69621"/>
    </mc:Choice>
    <mc:Fallback xmlns="">
      <p:transition spd="slow" advTm="69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D6FBA89F-CABD-5F6A-DD54-FCEE1A7FE7B4}"/>
              </a:ext>
            </a:extLst>
          </p:cNvPr>
          <p:cNvSpPr/>
          <p:nvPr/>
        </p:nvSpPr>
        <p:spPr>
          <a:xfrm>
            <a:off x="8193" y="22148"/>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60418" name="Rectangle 2">
            <a:extLst>
              <a:ext uri="{FF2B5EF4-FFF2-40B4-BE49-F238E27FC236}">
                <a16:creationId xmlns:a16="http://schemas.microsoft.com/office/drawing/2014/main" id="{E8031EAA-F85D-4A4B-BD96-51B63B3BD7EC}"/>
              </a:ext>
            </a:extLst>
          </p:cNvPr>
          <p:cNvSpPr>
            <a:spLocks noGrp="1" noChangeArrowheads="1"/>
          </p:cNvSpPr>
          <p:nvPr>
            <p:ph type="title"/>
          </p:nvPr>
        </p:nvSpPr>
        <p:spPr>
          <a:xfrm>
            <a:off x="-1093759" y="214390"/>
            <a:ext cx="4841110" cy="1296143"/>
          </a:xfrm>
          <a:noFill/>
          <a:ln>
            <a:solidFill>
              <a:schemeClr val="bg1"/>
            </a:solidFill>
          </a:ln>
        </p:spPr>
        <p:txBody>
          <a:bodyPr wrap="square">
            <a:normAutofit/>
          </a:bodyPr>
          <a:lstStyle/>
          <a:p>
            <a:pPr algn="ctr" eaLnBrk="1" hangingPunct="1">
              <a:defRPr sz="2800" b="1">
                <a:solidFill>
                  <a:srgbClr val="003399"/>
                </a:solidFill>
              </a:defRPr>
            </a:pPr>
            <a:r>
              <a:rPr lang="en-CA" altLang="en-US" sz="4800" b="1">
                <a:solidFill>
                  <a:srgbClr val="000000"/>
                </a:solidFill>
                <a:latin typeface="Calibri"/>
                <a:ea typeface="ＭＳ Ｐゴシック" panose="020B0600070205080204" pitchFamily="34" charset="-128"/>
              </a:rPr>
              <a:t>ELL </a:t>
            </a:r>
          </a:p>
        </p:txBody>
      </p:sp>
      <p:sp>
        <p:nvSpPr>
          <p:cNvPr id="60419" name="Rectangle 3">
            <a:extLst>
              <a:ext uri="{FF2B5EF4-FFF2-40B4-BE49-F238E27FC236}">
                <a16:creationId xmlns:a16="http://schemas.microsoft.com/office/drawing/2014/main" id="{579C95DD-62B8-7746-B72C-CE5221001323}"/>
              </a:ext>
            </a:extLst>
          </p:cNvPr>
          <p:cNvSpPr>
            <a:spLocks noGrp="1" noChangeArrowheads="1"/>
          </p:cNvSpPr>
          <p:nvPr>
            <p:ph idx="1"/>
          </p:nvPr>
        </p:nvSpPr>
        <p:spPr>
          <a:xfrm>
            <a:off x="607860" y="1651800"/>
            <a:ext cx="5910390" cy="2808312"/>
          </a:xfrm>
        </p:spPr>
        <p:txBody>
          <a:bodyPr>
            <a:normAutofit lnSpcReduction="10000"/>
          </a:bodyPr>
          <a:lstStyle/>
          <a:p>
            <a:pPr lvl="1">
              <a:lnSpc>
                <a:spcPct val="90000"/>
              </a:lnSpc>
            </a:pPr>
            <a:r>
              <a:rPr lang="en-CA" altLang="en-US" sz="2000">
                <a:solidFill>
                  <a:srgbClr val="000000"/>
                </a:solidFill>
                <a:latin typeface="Avenir Book" panose="02000503020000020003" pitchFamily="2" charset="0"/>
                <a:ea typeface="ＭＳ Ｐゴシック" panose="020B0600070205080204" pitchFamily="34" charset="-128"/>
              </a:rPr>
              <a:t>ELL meant to be a support block for learning English </a:t>
            </a:r>
          </a:p>
          <a:p>
            <a:pPr lvl="1">
              <a:lnSpc>
                <a:spcPct val="90000"/>
              </a:lnSpc>
            </a:pPr>
            <a:r>
              <a:rPr lang="en-CA" altLang="en-US" sz="2000">
                <a:solidFill>
                  <a:srgbClr val="000000"/>
                </a:solidFill>
                <a:latin typeface="Avenir Book" panose="02000503020000020003" pitchFamily="2" charset="0"/>
                <a:ea typeface="ＭＳ Ｐゴシック" panose="020B0600070205080204" pitchFamily="34" charset="-128"/>
              </a:rPr>
              <a:t>Assume that you will be advancing (unless your teacher has told you otherwise) </a:t>
            </a:r>
            <a:endParaRPr lang="en-CA" altLang="en-US" sz="2600">
              <a:solidFill>
                <a:schemeClr val="tx1"/>
              </a:solidFill>
              <a:latin typeface="Avenir Book" panose="02000503020000020003" pitchFamily="2" charset="0"/>
              <a:ea typeface="ＭＳ Ｐゴシック" panose="020B0600070205080204" pitchFamily="34" charset="-128"/>
            </a:endParaRPr>
          </a:p>
          <a:p>
            <a:pPr lvl="1">
              <a:lnSpc>
                <a:spcPct val="90000"/>
              </a:lnSpc>
            </a:pPr>
            <a:r>
              <a:rPr lang="en-CA" altLang="en-US" sz="2000">
                <a:solidFill>
                  <a:srgbClr val="000000"/>
                </a:solidFill>
                <a:latin typeface="Avenir Book" panose="02000503020000020003" pitchFamily="2" charset="0"/>
                <a:ea typeface="ＭＳ Ｐゴシック" panose="020B0600070205080204" pitchFamily="34" charset="-128"/>
              </a:rPr>
              <a:t>The ELL department will update counsellors if there are any changes</a:t>
            </a:r>
          </a:p>
          <a:p>
            <a:pPr lvl="1">
              <a:lnSpc>
                <a:spcPct val="90000"/>
              </a:lnSpc>
            </a:pPr>
            <a:endParaRPr lang="en-CA" altLang="en-US" sz="2400">
              <a:solidFill>
                <a:schemeClr val="tx1"/>
              </a:solidFill>
              <a:latin typeface="Avenir Book" panose="02000503020000020003" pitchFamily="2" charset="0"/>
              <a:ea typeface="ＭＳ Ｐゴシック" panose="020B0600070205080204" pitchFamily="34" charset="-128"/>
            </a:endParaRPr>
          </a:p>
          <a:p>
            <a:pPr lvl="1">
              <a:lnSpc>
                <a:spcPct val="90000"/>
              </a:lnSpc>
            </a:pPr>
            <a:r>
              <a:rPr lang="en-CA" altLang="en-US" sz="2000">
                <a:solidFill>
                  <a:srgbClr val="000000"/>
                </a:solidFill>
                <a:latin typeface="Avenir Book" panose="02000503020000020003" pitchFamily="2" charset="0"/>
                <a:ea typeface="ＭＳ Ｐゴシック" panose="020B0600070205080204" pitchFamily="34" charset="-128"/>
              </a:rPr>
              <a:t>Please see your ELL teacher if you have any questions</a:t>
            </a:r>
          </a:p>
        </p:txBody>
      </p:sp>
      <p:pic>
        <p:nvPicPr>
          <p:cNvPr id="71" name="Graphic 70" descr="Classroom">
            <a:extLst>
              <a:ext uri="{FF2B5EF4-FFF2-40B4-BE49-F238E27FC236}">
                <a16:creationId xmlns:a16="http://schemas.microsoft.com/office/drawing/2014/main" id="{1A28488C-1C1E-43F6-A482-A51ECC9C56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10919" y="2347246"/>
            <a:ext cx="2339222" cy="2339222"/>
          </a:xfrm>
          <a:prstGeom prst="rect">
            <a:avLst/>
          </a:prstGeom>
        </p:spPr>
      </p:pic>
      <p:pic>
        <p:nvPicPr>
          <p:cNvPr id="3" name="Picture 2" descr="Logo, company name&#10;&#10;Description automatically generated">
            <a:extLst>
              <a:ext uri="{FF2B5EF4-FFF2-40B4-BE49-F238E27FC236}">
                <a16:creationId xmlns:a16="http://schemas.microsoft.com/office/drawing/2014/main" id="{ACC4037F-7152-2F4E-9AF7-CB7E021E78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8351" y="0"/>
            <a:ext cx="2107456" cy="2351077"/>
          </a:xfrm>
          <a:prstGeom prst="rect">
            <a:avLst/>
          </a:prstGeom>
        </p:spPr>
      </p:pic>
      <p:pic>
        <p:nvPicPr>
          <p:cNvPr id="2" name="Picture 1">
            <a:extLst>
              <a:ext uri="{FF2B5EF4-FFF2-40B4-BE49-F238E27FC236}">
                <a16:creationId xmlns:a16="http://schemas.microsoft.com/office/drawing/2014/main" id="{960CBCD7-131F-AD02-2C13-AD84F8867122}"/>
              </a:ext>
            </a:extLst>
          </p:cNvPr>
          <p:cNvPicPr>
            <a:picLocks noChangeAspect="1"/>
          </p:cNvPicPr>
          <p:nvPr/>
        </p:nvPicPr>
        <p:blipFill>
          <a:blip r:embed="rId9"/>
          <a:stretch>
            <a:fillRect/>
          </a:stretch>
        </p:blipFill>
        <p:spPr>
          <a:xfrm>
            <a:off x="586829" y="4603604"/>
            <a:ext cx="8394126" cy="2014590"/>
          </a:xfrm>
          <a:prstGeom prst="rect">
            <a:avLst/>
          </a:prstGeom>
        </p:spPr>
      </p:pic>
      <p:pic>
        <p:nvPicPr>
          <p:cNvPr id="5" name="Picture 1" descr="A shark with a letter and a black background&#10;&#10;AI-generated content may be incorrect.">
            <a:extLst>
              <a:ext uri="{FF2B5EF4-FFF2-40B4-BE49-F238E27FC236}">
                <a16:creationId xmlns:a16="http://schemas.microsoft.com/office/drawing/2014/main" id="{290D9F43-F48B-6F11-D670-53B5C5EB7690}"/>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005085" y="274775"/>
            <a:ext cx="1167783" cy="11434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udio 12">
            <a:extLst>
              <a:ext uri="{FF2B5EF4-FFF2-40B4-BE49-F238E27FC236}">
                <a16:creationId xmlns:a16="http://schemas.microsoft.com/office/drawing/2014/main" id="{26F797FB-D40A-CB52-DEA8-A2BA27FD718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65072969"/>
      </p:ext>
    </p:extLst>
  </p:cSld>
  <p:clrMapOvr>
    <a:masterClrMapping/>
  </p:clrMapOvr>
  <mc:AlternateContent xmlns:mc="http://schemas.openxmlformats.org/markup-compatibility/2006" xmlns:p14="http://schemas.microsoft.com/office/powerpoint/2010/main">
    <mc:Choice Requires="p14">
      <p:transition spd="slow" p14:dur="2000" advTm="31791"/>
    </mc:Choice>
    <mc:Fallback xmlns="">
      <p:transition spd="slow" advTm="31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52CF6E3D-DBDE-0B97-C1AA-A16CF2A9156E}"/>
              </a:ext>
            </a:extLst>
          </p:cNvPr>
          <p:cNvSpPr/>
          <p:nvPr/>
        </p:nvSpPr>
        <p:spPr>
          <a:xfrm>
            <a:off x="0" y="-9056"/>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4" name="Freeform 4"/>
          <p:cNvSpPr/>
          <p:nvPr/>
        </p:nvSpPr>
        <p:spPr>
          <a:xfrm>
            <a:off x="312731" y="1214676"/>
            <a:ext cx="2708153" cy="1375836"/>
          </a:xfrm>
          <a:custGeom>
            <a:avLst/>
            <a:gdLst/>
            <a:ahLst/>
            <a:cxnLst/>
            <a:rect l="l" t="t" r="r" b="b"/>
            <a:pathLst>
              <a:path w="5416306" h="2751671">
                <a:moveTo>
                  <a:pt x="0" y="0"/>
                </a:moveTo>
                <a:lnTo>
                  <a:pt x="5416306" y="0"/>
                </a:lnTo>
                <a:lnTo>
                  <a:pt x="5416306" y="2751672"/>
                </a:lnTo>
                <a:lnTo>
                  <a:pt x="0" y="2751672"/>
                </a:lnTo>
                <a:lnTo>
                  <a:pt x="0" y="0"/>
                </a:lnTo>
                <a:close/>
              </a:path>
            </a:pathLst>
          </a:custGeom>
          <a:blipFill>
            <a:blip r:embed="rId6">
              <a:extLst>
                <a:ext uri="{96DAC541-7B7A-43D3-8B79-37D633B846F1}">
                  <asvg:svgBlip xmlns:asvg="http://schemas.microsoft.com/office/drawing/2016/SVG/main" r:embed="rId7"/>
                </a:ext>
              </a:extLst>
            </a:blip>
            <a:stretch>
              <a:fillRect r="-25054"/>
            </a:stretch>
          </a:blipFill>
          <a:ln cap="sq">
            <a:noFill/>
            <a:prstDash val="solid"/>
            <a:miter/>
          </a:ln>
        </p:spPr>
        <p:txBody>
          <a:bodyPr/>
          <a:lstStyle/>
          <a:p>
            <a:endParaRPr lang="en-US" sz="900"/>
          </a:p>
        </p:txBody>
      </p:sp>
      <p:sp>
        <p:nvSpPr>
          <p:cNvPr id="5" name="Freeform 5"/>
          <p:cNvSpPr/>
          <p:nvPr/>
        </p:nvSpPr>
        <p:spPr>
          <a:xfrm rot="-10800000">
            <a:off x="312731" y="2735637"/>
            <a:ext cx="2708153" cy="1375836"/>
          </a:xfrm>
          <a:custGeom>
            <a:avLst/>
            <a:gdLst/>
            <a:ahLst/>
            <a:cxnLst/>
            <a:rect l="l" t="t" r="r" b="b"/>
            <a:pathLst>
              <a:path w="5416306" h="2751671">
                <a:moveTo>
                  <a:pt x="0" y="0"/>
                </a:moveTo>
                <a:lnTo>
                  <a:pt x="5416306" y="0"/>
                </a:lnTo>
                <a:lnTo>
                  <a:pt x="5416306" y="2751671"/>
                </a:lnTo>
                <a:lnTo>
                  <a:pt x="0" y="2751671"/>
                </a:lnTo>
                <a:lnTo>
                  <a:pt x="0" y="0"/>
                </a:lnTo>
                <a:close/>
              </a:path>
            </a:pathLst>
          </a:custGeom>
          <a:blipFill>
            <a:blip r:embed="rId8">
              <a:extLst>
                <a:ext uri="{96DAC541-7B7A-43D3-8B79-37D633B846F1}">
                  <asvg:svgBlip xmlns:asvg="http://schemas.microsoft.com/office/drawing/2016/SVG/main" r:embed="rId9"/>
                </a:ext>
              </a:extLst>
            </a:blip>
            <a:stretch>
              <a:fillRect r="-25054"/>
            </a:stretch>
          </a:blipFill>
          <a:ln cap="sq">
            <a:noFill/>
            <a:prstDash val="solid"/>
            <a:miter/>
          </a:ln>
        </p:spPr>
        <p:txBody>
          <a:bodyPr/>
          <a:lstStyle/>
          <a:p>
            <a:endParaRPr lang="en-US" sz="900"/>
          </a:p>
        </p:txBody>
      </p:sp>
      <p:sp>
        <p:nvSpPr>
          <p:cNvPr id="6" name="Freeform 6"/>
          <p:cNvSpPr/>
          <p:nvPr/>
        </p:nvSpPr>
        <p:spPr>
          <a:xfrm>
            <a:off x="312731" y="4257304"/>
            <a:ext cx="2708153" cy="1375836"/>
          </a:xfrm>
          <a:custGeom>
            <a:avLst/>
            <a:gdLst/>
            <a:ahLst/>
            <a:cxnLst/>
            <a:rect l="l" t="t" r="r" b="b"/>
            <a:pathLst>
              <a:path w="5416306" h="2751671">
                <a:moveTo>
                  <a:pt x="0" y="0"/>
                </a:moveTo>
                <a:lnTo>
                  <a:pt x="5416306" y="0"/>
                </a:lnTo>
                <a:lnTo>
                  <a:pt x="5416306" y="2751671"/>
                </a:lnTo>
                <a:lnTo>
                  <a:pt x="0" y="2751671"/>
                </a:lnTo>
                <a:lnTo>
                  <a:pt x="0" y="0"/>
                </a:lnTo>
                <a:close/>
              </a:path>
            </a:pathLst>
          </a:custGeom>
          <a:blipFill>
            <a:blip r:embed="rId10">
              <a:extLst>
                <a:ext uri="{96DAC541-7B7A-43D3-8B79-37D633B846F1}">
                  <asvg:svgBlip xmlns:asvg="http://schemas.microsoft.com/office/drawing/2016/SVG/main" r:embed="rId11"/>
                </a:ext>
              </a:extLst>
            </a:blip>
            <a:stretch>
              <a:fillRect r="-25054"/>
            </a:stretch>
          </a:blipFill>
          <a:ln cap="sq">
            <a:noFill/>
            <a:prstDash val="solid"/>
            <a:miter/>
          </a:ln>
        </p:spPr>
        <p:txBody>
          <a:bodyPr/>
          <a:lstStyle/>
          <a:p>
            <a:endParaRPr lang="en-US" sz="900"/>
          </a:p>
        </p:txBody>
      </p:sp>
      <p:sp>
        <p:nvSpPr>
          <p:cNvPr id="7" name="Freeform 7"/>
          <p:cNvSpPr/>
          <p:nvPr/>
        </p:nvSpPr>
        <p:spPr>
          <a:xfrm>
            <a:off x="6123116" y="1224861"/>
            <a:ext cx="2708153" cy="1375836"/>
          </a:xfrm>
          <a:custGeom>
            <a:avLst/>
            <a:gdLst/>
            <a:ahLst/>
            <a:cxnLst/>
            <a:rect l="l" t="t" r="r" b="b"/>
            <a:pathLst>
              <a:path w="5416306" h="2751671">
                <a:moveTo>
                  <a:pt x="0" y="0"/>
                </a:moveTo>
                <a:lnTo>
                  <a:pt x="5416306" y="0"/>
                </a:lnTo>
                <a:lnTo>
                  <a:pt x="5416306" y="2751671"/>
                </a:lnTo>
                <a:lnTo>
                  <a:pt x="0" y="2751671"/>
                </a:lnTo>
                <a:lnTo>
                  <a:pt x="0" y="0"/>
                </a:lnTo>
                <a:close/>
              </a:path>
            </a:pathLst>
          </a:custGeom>
          <a:blipFill>
            <a:blip r:embed="rId10">
              <a:extLst>
                <a:ext uri="{96DAC541-7B7A-43D3-8B79-37D633B846F1}">
                  <asvg:svgBlip xmlns:asvg="http://schemas.microsoft.com/office/drawing/2016/SVG/main" r:embed="rId11"/>
                </a:ext>
              </a:extLst>
            </a:blip>
            <a:stretch>
              <a:fillRect r="-25054"/>
            </a:stretch>
          </a:blipFill>
          <a:ln cap="sq">
            <a:noFill/>
            <a:prstDash val="solid"/>
            <a:miter/>
          </a:ln>
        </p:spPr>
        <p:txBody>
          <a:bodyPr/>
          <a:lstStyle/>
          <a:p>
            <a:endParaRPr lang="en-US" sz="900"/>
          </a:p>
        </p:txBody>
      </p:sp>
      <p:sp>
        <p:nvSpPr>
          <p:cNvPr id="9" name="Freeform 9"/>
          <p:cNvSpPr/>
          <p:nvPr/>
        </p:nvSpPr>
        <p:spPr>
          <a:xfrm rot="-10800000">
            <a:off x="6123116" y="2745822"/>
            <a:ext cx="2708153" cy="1375836"/>
          </a:xfrm>
          <a:custGeom>
            <a:avLst/>
            <a:gdLst/>
            <a:ahLst/>
            <a:cxnLst/>
            <a:rect l="l" t="t" r="r" b="b"/>
            <a:pathLst>
              <a:path w="5416306" h="2751671">
                <a:moveTo>
                  <a:pt x="0" y="0"/>
                </a:moveTo>
                <a:lnTo>
                  <a:pt x="5416306" y="0"/>
                </a:lnTo>
                <a:lnTo>
                  <a:pt x="5416306" y="2751671"/>
                </a:lnTo>
                <a:lnTo>
                  <a:pt x="0" y="2751671"/>
                </a:lnTo>
                <a:lnTo>
                  <a:pt x="0" y="0"/>
                </a:lnTo>
                <a:close/>
              </a:path>
            </a:pathLst>
          </a:custGeom>
          <a:blipFill>
            <a:blip r:embed="rId6">
              <a:extLst>
                <a:ext uri="{96DAC541-7B7A-43D3-8B79-37D633B846F1}">
                  <asvg:svgBlip xmlns:asvg="http://schemas.microsoft.com/office/drawing/2016/SVG/main" r:embed="rId7"/>
                </a:ext>
              </a:extLst>
            </a:blip>
            <a:stretch>
              <a:fillRect r="-25054"/>
            </a:stretch>
          </a:blipFill>
          <a:ln cap="sq">
            <a:noFill/>
            <a:prstDash val="solid"/>
            <a:miter/>
          </a:ln>
        </p:spPr>
        <p:txBody>
          <a:bodyPr/>
          <a:lstStyle/>
          <a:p>
            <a:endParaRPr lang="en-US" sz="900"/>
          </a:p>
        </p:txBody>
      </p:sp>
      <p:sp>
        <p:nvSpPr>
          <p:cNvPr id="10" name="Freeform 10"/>
          <p:cNvSpPr/>
          <p:nvPr/>
        </p:nvSpPr>
        <p:spPr>
          <a:xfrm>
            <a:off x="6129605" y="4283780"/>
            <a:ext cx="2708153" cy="1375836"/>
          </a:xfrm>
          <a:custGeom>
            <a:avLst/>
            <a:gdLst/>
            <a:ahLst/>
            <a:cxnLst/>
            <a:rect l="l" t="t" r="r" b="b"/>
            <a:pathLst>
              <a:path w="5416306" h="2751671">
                <a:moveTo>
                  <a:pt x="0" y="0"/>
                </a:moveTo>
                <a:lnTo>
                  <a:pt x="5416306" y="0"/>
                </a:lnTo>
                <a:lnTo>
                  <a:pt x="5416306" y="2751672"/>
                </a:lnTo>
                <a:lnTo>
                  <a:pt x="0" y="2751672"/>
                </a:lnTo>
                <a:lnTo>
                  <a:pt x="0" y="0"/>
                </a:lnTo>
                <a:close/>
              </a:path>
            </a:pathLst>
          </a:custGeom>
          <a:blipFill>
            <a:blip r:embed="rId8">
              <a:extLst>
                <a:ext uri="{96DAC541-7B7A-43D3-8B79-37D633B846F1}">
                  <asvg:svgBlip xmlns:asvg="http://schemas.microsoft.com/office/drawing/2016/SVG/main" r:embed="rId9"/>
                </a:ext>
              </a:extLst>
            </a:blip>
            <a:stretch>
              <a:fillRect r="-25054"/>
            </a:stretch>
          </a:blipFill>
          <a:ln cap="sq">
            <a:noFill/>
            <a:prstDash val="solid"/>
            <a:miter/>
          </a:ln>
        </p:spPr>
        <p:txBody>
          <a:bodyPr/>
          <a:lstStyle/>
          <a:p>
            <a:endParaRPr lang="en-US" sz="900"/>
          </a:p>
        </p:txBody>
      </p:sp>
      <p:sp>
        <p:nvSpPr>
          <p:cNvPr id="11" name="TextBox 11"/>
          <p:cNvSpPr txBox="1"/>
          <p:nvPr/>
        </p:nvSpPr>
        <p:spPr>
          <a:xfrm>
            <a:off x="3256782" y="1881061"/>
            <a:ext cx="2473436" cy="2154436"/>
          </a:xfrm>
          <a:prstGeom prst="rect">
            <a:avLst/>
          </a:prstGeom>
        </p:spPr>
        <p:txBody>
          <a:bodyPr lIns="0" tIns="0" rIns="0" bIns="0" rtlCol="0" anchor="t">
            <a:spAutoFit/>
          </a:bodyPr>
          <a:lstStyle/>
          <a:p>
            <a:pPr algn="ctr">
              <a:spcBef>
                <a:spcPct val="0"/>
              </a:spcBef>
            </a:pPr>
            <a:r>
              <a:rPr lang="en-US" sz="3500">
                <a:solidFill>
                  <a:srgbClr val="0B4E7C"/>
                </a:solidFill>
                <a:latin typeface="Rustic Printed"/>
              </a:rPr>
              <a:t>What electives should I choose?</a:t>
            </a:r>
          </a:p>
        </p:txBody>
      </p:sp>
      <p:sp>
        <p:nvSpPr>
          <p:cNvPr id="19" name="Freeform 19"/>
          <p:cNvSpPr/>
          <p:nvPr/>
        </p:nvSpPr>
        <p:spPr>
          <a:xfrm flipH="1">
            <a:off x="4892193" y="1555794"/>
            <a:ext cx="453049" cy="488215"/>
          </a:xfrm>
          <a:custGeom>
            <a:avLst/>
            <a:gdLst/>
            <a:ahLst/>
            <a:cxnLst/>
            <a:rect l="l" t="t" r="r" b="b"/>
            <a:pathLst>
              <a:path w="906098" h="976429">
                <a:moveTo>
                  <a:pt x="906098" y="0"/>
                </a:moveTo>
                <a:lnTo>
                  <a:pt x="0" y="0"/>
                </a:lnTo>
                <a:lnTo>
                  <a:pt x="0" y="976429"/>
                </a:lnTo>
                <a:lnTo>
                  <a:pt x="906098" y="976429"/>
                </a:lnTo>
                <a:lnTo>
                  <a:pt x="906098"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sz="900"/>
          </a:p>
        </p:txBody>
      </p:sp>
      <p:sp>
        <p:nvSpPr>
          <p:cNvPr id="22" name="TextBox 22"/>
          <p:cNvSpPr txBox="1"/>
          <p:nvPr/>
        </p:nvSpPr>
        <p:spPr>
          <a:xfrm>
            <a:off x="596557" y="1418149"/>
            <a:ext cx="2185302" cy="1077218"/>
          </a:xfrm>
          <a:prstGeom prst="rect">
            <a:avLst/>
          </a:prstGeom>
        </p:spPr>
        <p:txBody>
          <a:bodyPr wrap="square" lIns="0" tIns="0" rIns="0" bIns="0" rtlCol="0" anchor="t">
            <a:spAutoFit/>
          </a:bodyPr>
          <a:lstStyle/>
          <a:p>
            <a:pPr algn="ctr">
              <a:spcBef>
                <a:spcPct val="0"/>
              </a:spcBef>
            </a:pPr>
            <a:r>
              <a:rPr lang="en-US" sz="1750">
                <a:solidFill>
                  <a:srgbClr val="FFFFFF"/>
                </a:solidFill>
                <a:latin typeface="Avenir Medium" panose="02000503020000020003" pitchFamily="2" charset="0"/>
              </a:rPr>
              <a:t>Talk to the teachers of the various electives that interest you.</a:t>
            </a:r>
          </a:p>
        </p:txBody>
      </p:sp>
      <p:sp>
        <p:nvSpPr>
          <p:cNvPr id="28" name="TextBox 22">
            <a:extLst>
              <a:ext uri="{FF2B5EF4-FFF2-40B4-BE49-F238E27FC236}">
                <a16:creationId xmlns:a16="http://schemas.microsoft.com/office/drawing/2014/main" id="{BA896DEE-DA63-6DEE-D648-9E668C7B23BA}"/>
              </a:ext>
            </a:extLst>
          </p:cNvPr>
          <p:cNvSpPr txBox="1"/>
          <p:nvPr/>
        </p:nvSpPr>
        <p:spPr>
          <a:xfrm>
            <a:off x="565861" y="2895131"/>
            <a:ext cx="2185302" cy="1077218"/>
          </a:xfrm>
          <a:prstGeom prst="rect">
            <a:avLst/>
          </a:prstGeom>
        </p:spPr>
        <p:txBody>
          <a:bodyPr wrap="square" lIns="0" tIns="0" rIns="0" bIns="0" rtlCol="0" anchor="t">
            <a:spAutoFit/>
          </a:bodyPr>
          <a:lstStyle/>
          <a:p>
            <a:pPr algn="ctr">
              <a:spcBef>
                <a:spcPct val="0"/>
              </a:spcBef>
            </a:pPr>
            <a:r>
              <a:rPr lang="en-US" sz="1750">
                <a:solidFill>
                  <a:srgbClr val="FFFFFF"/>
                </a:solidFill>
                <a:latin typeface="Avenir Medium" panose="02000503020000020003" pitchFamily="2" charset="0"/>
              </a:rPr>
              <a:t>Talk to other students who have already taken the class</a:t>
            </a:r>
          </a:p>
        </p:txBody>
      </p:sp>
      <p:sp>
        <p:nvSpPr>
          <p:cNvPr id="29" name="TextBox 22">
            <a:extLst>
              <a:ext uri="{FF2B5EF4-FFF2-40B4-BE49-F238E27FC236}">
                <a16:creationId xmlns:a16="http://schemas.microsoft.com/office/drawing/2014/main" id="{CF05C09C-2E59-0886-04E9-898962FC94DE}"/>
              </a:ext>
            </a:extLst>
          </p:cNvPr>
          <p:cNvSpPr txBox="1"/>
          <p:nvPr/>
        </p:nvSpPr>
        <p:spPr>
          <a:xfrm>
            <a:off x="514350" y="4541264"/>
            <a:ext cx="2185302" cy="807913"/>
          </a:xfrm>
          <a:prstGeom prst="rect">
            <a:avLst/>
          </a:prstGeom>
        </p:spPr>
        <p:txBody>
          <a:bodyPr wrap="square" lIns="0" tIns="0" rIns="0" bIns="0" rtlCol="0" anchor="t">
            <a:spAutoFit/>
          </a:bodyPr>
          <a:lstStyle/>
          <a:p>
            <a:pPr algn="ctr">
              <a:spcBef>
                <a:spcPct val="0"/>
              </a:spcBef>
            </a:pPr>
            <a:r>
              <a:rPr lang="en-US" sz="1750">
                <a:solidFill>
                  <a:srgbClr val="FFFFFF"/>
                </a:solidFill>
                <a:latin typeface="Avenir Medium" panose="02000503020000020003" pitchFamily="2" charset="0"/>
              </a:rPr>
              <a:t>Talk to your counsellor or Ms. </a:t>
            </a:r>
            <a:r>
              <a:rPr lang="en-US" sz="1750" err="1">
                <a:solidFill>
                  <a:srgbClr val="FFFFFF"/>
                </a:solidFill>
                <a:latin typeface="Avenir Medium" panose="02000503020000020003" pitchFamily="2" charset="0"/>
              </a:rPr>
              <a:t>Digeso</a:t>
            </a:r>
            <a:r>
              <a:rPr lang="en-US" sz="1750">
                <a:solidFill>
                  <a:srgbClr val="FFFFFF"/>
                </a:solidFill>
                <a:latin typeface="Avenir Medium" panose="02000503020000020003" pitchFamily="2" charset="0"/>
              </a:rPr>
              <a:t>. </a:t>
            </a:r>
          </a:p>
        </p:txBody>
      </p:sp>
      <p:sp>
        <p:nvSpPr>
          <p:cNvPr id="30" name="TextBox 22">
            <a:extLst>
              <a:ext uri="{FF2B5EF4-FFF2-40B4-BE49-F238E27FC236}">
                <a16:creationId xmlns:a16="http://schemas.microsoft.com/office/drawing/2014/main" id="{6743C30E-63B7-08CF-D025-AF9E5252CD30}"/>
              </a:ext>
            </a:extLst>
          </p:cNvPr>
          <p:cNvSpPr txBox="1"/>
          <p:nvPr/>
        </p:nvSpPr>
        <p:spPr>
          <a:xfrm>
            <a:off x="6362142" y="1371141"/>
            <a:ext cx="2185302" cy="1077218"/>
          </a:xfrm>
          <a:prstGeom prst="rect">
            <a:avLst/>
          </a:prstGeom>
        </p:spPr>
        <p:txBody>
          <a:bodyPr wrap="square" lIns="0" tIns="0" rIns="0" bIns="0" rtlCol="0" anchor="t">
            <a:spAutoFit/>
          </a:bodyPr>
          <a:lstStyle/>
          <a:p>
            <a:pPr algn="ctr">
              <a:spcBef>
                <a:spcPct val="0"/>
              </a:spcBef>
            </a:pPr>
            <a:r>
              <a:rPr lang="en-US" sz="1750">
                <a:solidFill>
                  <a:srgbClr val="FFFFFF"/>
                </a:solidFill>
                <a:latin typeface="Avenir Medium" panose="02000503020000020003" pitchFamily="2" charset="0"/>
              </a:rPr>
              <a:t>Read course descriptions that are in the course planning guide. </a:t>
            </a:r>
          </a:p>
        </p:txBody>
      </p:sp>
      <p:sp>
        <p:nvSpPr>
          <p:cNvPr id="31" name="TextBox 22">
            <a:extLst>
              <a:ext uri="{FF2B5EF4-FFF2-40B4-BE49-F238E27FC236}">
                <a16:creationId xmlns:a16="http://schemas.microsoft.com/office/drawing/2014/main" id="{B4E6A530-73A2-FC69-CBA6-C27BE0F49B72}"/>
              </a:ext>
            </a:extLst>
          </p:cNvPr>
          <p:cNvSpPr txBox="1"/>
          <p:nvPr/>
        </p:nvSpPr>
        <p:spPr>
          <a:xfrm>
            <a:off x="6264625" y="2804391"/>
            <a:ext cx="2447561" cy="1231106"/>
          </a:xfrm>
          <a:prstGeom prst="rect">
            <a:avLst/>
          </a:prstGeom>
        </p:spPr>
        <p:txBody>
          <a:bodyPr wrap="square" lIns="0" tIns="0" rIns="0" bIns="0" rtlCol="0" anchor="t">
            <a:spAutoFit/>
          </a:bodyPr>
          <a:lstStyle/>
          <a:p>
            <a:pPr algn="ctr">
              <a:spcBef>
                <a:spcPct val="0"/>
              </a:spcBef>
            </a:pPr>
            <a:r>
              <a:rPr lang="en-US" sz="1600">
                <a:solidFill>
                  <a:srgbClr val="FFFFFF"/>
                </a:solidFill>
                <a:latin typeface="Avenir Medium" panose="02000503020000020003" pitchFamily="2" charset="0"/>
              </a:rPr>
              <a:t>Look into different post-secondary programs and do some backwards planning from admissions requirements. </a:t>
            </a:r>
          </a:p>
        </p:txBody>
      </p:sp>
      <p:sp>
        <p:nvSpPr>
          <p:cNvPr id="32" name="TextBox 22">
            <a:extLst>
              <a:ext uri="{FF2B5EF4-FFF2-40B4-BE49-F238E27FC236}">
                <a16:creationId xmlns:a16="http://schemas.microsoft.com/office/drawing/2014/main" id="{18A31283-060C-60FF-A561-B357499FDA74}"/>
              </a:ext>
            </a:extLst>
          </p:cNvPr>
          <p:cNvSpPr txBox="1"/>
          <p:nvPr/>
        </p:nvSpPr>
        <p:spPr>
          <a:xfrm>
            <a:off x="6460925" y="4406612"/>
            <a:ext cx="2216159" cy="1077218"/>
          </a:xfrm>
          <a:prstGeom prst="rect">
            <a:avLst/>
          </a:prstGeom>
        </p:spPr>
        <p:txBody>
          <a:bodyPr wrap="square" lIns="0" tIns="0" rIns="0" bIns="0" rtlCol="0" anchor="t">
            <a:spAutoFit/>
          </a:bodyPr>
          <a:lstStyle/>
          <a:p>
            <a:pPr algn="ctr">
              <a:spcBef>
                <a:spcPct val="0"/>
              </a:spcBef>
            </a:pPr>
            <a:r>
              <a:rPr lang="en-US" sz="1750">
                <a:solidFill>
                  <a:srgbClr val="FFFFFF"/>
                </a:solidFill>
                <a:latin typeface="Avenir Medium" panose="02000503020000020003" pitchFamily="2" charset="0"/>
              </a:rPr>
              <a:t>Try something new or something that you will not have access to after high school. </a:t>
            </a:r>
          </a:p>
        </p:txBody>
      </p:sp>
      <p:pic>
        <p:nvPicPr>
          <p:cNvPr id="2" name="Picture 1">
            <a:extLst>
              <a:ext uri="{FF2B5EF4-FFF2-40B4-BE49-F238E27FC236}">
                <a16:creationId xmlns:a16="http://schemas.microsoft.com/office/drawing/2014/main" id="{0BEBFD8E-F0AE-66C7-AA09-FEBF7F7B9BB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69411" y="4283780"/>
            <a:ext cx="1205178" cy="118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273176CA-96C9-4CB5-D41F-41E192364CE7}"/>
              </a:ext>
            </a:extLst>
          </p:cNvPr>
          <p:cNvSpPr txBox="1"/>
          <p:nvPr/>
        </p:nvSpPr>
        <p:spPr>
          <a:xfrm>
            <a:off x="2195325" y="418221"/>
            <a:ext cx="5846783" cy="369332"/>
          </a:xfrm>
          <a:prstGeom prst="rect">
            <a:avLst/>
          </a:prstGeom>
          <a:noFill/>
        </p:spPr>
        <p:txBody>
          <a:bodyPr wrap="square" rtlCol="0">
            <a:spAutoFit/>
          </a:bodyPr>
          <a:lstStyle/>
          <a:p>
            <a:r>
              <a:rPr lang="en-US" dirty="0"/>
              <a:t>https://slss.sd38.bc.ca/students/program-planning</a:t>
            </a:r>
          </a:p>
        </p:txBody>
      </p:sp>
      <p:pic>
        <p:nvPicPr>
          <p:cNvPr id="33" name="Audio 32">
            <a:extLst>
              <a:ext uri="{FF2B5EF4-FFF2-40B4-BE49-F238E27FC236}">
                <a16:creationId xmlns:a16="http://schemas.microsoft.com/office/drawing/2014/main" id="{98A15BA6-FD40-DB65-B413-F1455B89BBD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88406782"/>
      </p:ext>
    </p:extLst>
  </p:cSld>
  <p:clrMapOvr>
    <a:masterClrMapping/>
  </p:clrMapOvr>
  <mc:AlternateContent xmlns:mc="http://schemas.openxmlformats.org/markup-compatibility/2006" xmlns:p14="http://schemas.microsoft.com/office/powerpoint/2010/main">
    <mc:Choice Requires="p14">
      <p:transition spd="slow" p14:dur="2000" advTm="66282"/>
    </mc:Choice>
    <mc:Fallback xmlns="">
      <p:transition spd="slow" advTm="66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6131E-163D-9A4E-1ACC-8FF079B6C3AB}"/>
            </a:ext>
          </a:extLst>
        </p:cNvPr>
        <p:cNvGrpSpPr/>
        <p:nvPr/>
      </p:nvGrpSpPr>
      <p:grpSpPr>
        <a:xfrm>
          <a:off x="0" y="0"/>
          <a:ext cx="0" cy="0"/>
          <a:chOff x="0" y="0"/>
          <a:chExt cx="0" cy="0"/>
        </a:xfrm>
      </p:grpSpPr>
      <p:sp>
        <p:nvSpPr>
          <p:cNvPr id="5" name="Freeform 2">
            <a:extLst>
              <a:ext uri="{FF2B5EF4-FFF2-40B4-BE49-F238E27FC236}">
                <a16:creationId xmlns:a16="http://schemas.microsoft.com/office/drawing/2014/main" id="{14569250-A118-0A45-56C1-3CB82DD2D7E2}"/>
              </a:ext>
            </a:extLst>
          </p:cNvPr>
          <p:cNvSpPr/>
          <p:nvPr/>
        </p:nvSpPr>
        <p:spPr>
          <a:xfrm>
            <a:off x="5734" y="0"/>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2" name="Title 1">
            <a:extLst>
              <a:ext uri="{FF2B5EF4-FFF2-40B4-BE49-F238E27FC236}">
                <a16:creationId xmlns:a16="http://schemas.microsoft.com/office/drawing/2014/main" id="{82CD778E-1BEA-B1EE-DE2B-83D68DC5E1A6}"/>
              </a:ext>
            </a:extLst>
          </p:cNvPr>
          <p:cNvSpPr>
            <a:spLocks noGrp="1"/>
          </p:cNvSpPr>
          <p:nvPr>
            <p:ph type="title"/>
          </p:nvPr>
        </p:nvSpPr>
        <p:spPr>
          <a:xfrm>
            <a:off x="-252536" y="314616"/>
            <a:ext cx="7560840" cy="994172"/>
          </a:xfrm>
        </p:spPr>
        <p:txBody>
          <a:bodyPr vert="horz" lIns="91440" tIns="45720" rIns="91440" bIns="45720" rtlCol="0" anchor="ctr">
            <a:normAutofit/>
          </a:bodyPr>
          <a:lstStyle/>
          <a:p>
            <a:pPr algn="ctr" defTabSz="914400">
              <a:defRPr sz="2800" b="1">
                <a:solidFill>
                  <a:srgbClr val="003399"/>
                </a:solidFill>
              </a:defRPr>
            </a:pPr>
            <a:r>
              <a:rPr lang="en-US" sz="2800" u="sng" kern="1200" cap="all" spc="200" baseline="0">
                <a:solidFill>
                  <a:schemeClr val="tx1"/>
                </a:solidFill>
                <a:latin typeface="Avenir Book" panose="02000503020000020003" pitchFamily="2" charset="0"/>
              </a:rPr>
              <a:t>Should I take a study block?</a:t>
            </a:r>
          </a:p>
        </p:txBody>
      </p:sp>
      <p:sp>
        <p:nvSpPr>
          <p:cNvPr id="3" name="TextBox 2">
            <a:extLst>
              <a:ext uri="{FF2B5EF4-FFF2-40B4-BE49-F238E27FC236}">
                <a16:creationId xmlns:a16="http://schemas.microsoft.com/office/drawing/2014/main" id="{A6851485-C887-55AB-CAA0-F5638888B902}"/>
              </a:ext>
            </a:extLst>
          </p:cNvPr>
          <p:cNvSpPr txBox="1"/>
          <p:nvPr/>
        </p:nvSpPr>
        <p:spPr>
          <a:xfrm>
            <a:off x="279913" y="1556792"/>
            <a:ext cx="6014825" cy="4752527"/>
          </a:xfrm>
          <a:prstGeom prst="rect">
            <a:avLst/>
          </a:prstGeom>
        </p:spPr>
        <p:txBody>
          <a:bodyPr vert="horz" lIns="91440" tIns="45720" rIns="91440" bIns="45720" rtlCol="0" anchor="ctr">
            <a:normAutofit fontScale="77500" lnSpcReduction="20000"/>
          </a:bodyPr>
          <a:lstStyle/>
          <a:p>
            <a:pPr marL="228600" indent="-228600">
              <a:lnSpc>
                <a:spcPct val="90000"/>
              </a:lnSpc>
              <a:spcBef>
                <a:spcPts val="1000"/>
              </a:spcBef>
              <a:buClr>
                <a:schemeClr val="accent2"/>
              </a:buClr>
              <a:buFont typeface="Arial" panose="020B0604020202020204" pitchFamily="34" charset="0"/>
              <a:buChar char="•"/>
              <a:defRPr sz="2800" b="1">
                <a:solidFill>
                  <a:srgbClr val="003399"/>
                </a:solidFill>
              </a:defRPr>
            </a:pPr>
            <a:r>
              <a:rPr lang="en-US">
                <a:latin typeface="Avenir Book" panose="02000503020000020003" pitchFamily="2" charset="0"/>
              </a:rPr>
              <a:t>Maximum TWO study blocks are available to you, usually one in each semester.</a:t>
            </a:r>
          </a:p>
          <a:p>
            <a:pPr marL="228600" indent="-228600">
              <a:lnSpc>
                <a:spcPct val="90000"/>
              </a:lnSpc>
              <a:spcBef>
                <a:spcPts val="1000"/>
              </a:spcBef>
              <a:buClr>
                <a:schemeClr val="accent2"/>
              </a:buClr>
              <a:buFont typeface="Arial" panose="020B0604020202020204" pitchFamily="34" charset="0"/>
              <a:buChar char="•"/>
              <a:defRPr sz="2800" b="1">
                <a:solidFill>
                  <a:srgbClr val="003399"/>
                </a:solidFill>
              </a:defRPr>
            </a:pPr>
            <a:endParaRPr lang="en-US">
              <a:latin typeface="Avenir Book" panose="02000503020000020003" pitchFamily="2" charset="0"/>
            </a:endParaRPr>
          </a:p>
          <a:p>
            <a:pPr marL="228600" indent="-228600">
              <a:lnSpc>
                <a:spcPct val="90000"/>
              </a:lnSpc>
              <a:spcBef>
                <a:spcPts val="1000"/>
              </a:spcBef>
              <a:buClr>
                <a:schemeClr val="accent2"/>
              </a:buClr>
              <a:buFont typeface="Arial" panose="020B0604020202020204" pitchFamily="34" charset="0"/>
              <a:buChar char="•"/>
              <a:defRPr sz="2800" b="1">
                <a:solidFill>
                  <a:srgbClr val="003399"/>
                </a:solidFill>
              </a:defRPr>
            </a:pPr>
            <a:r>
              <a:rPr lang="en-US">
                <a:latin typeface="Avenir Book" panose="02000503020000020003" pitchFamily="2" charset="0"/>
              </a:rPr>
              <a:t>Questions to consider:</a:t>
            </a:r>
          </a:p>
          <a:p>
            <a:pPr marL="571500" indent="-228600">
              <a:lnSpc>
                <a:spcPct val="90000"/>
              </a:lnSpc>
              <a:spcBef>
                <a:spcPts val="1000"/>
              </a:spcBef>
              <a:buClr>
                <a:schemeClr val="accent2"/>
              </a:buClr>
              <a:buFont typeface="Arial" panose="020B0604020202020204" pitchFamily="34" charset="0"/>
              <a:buChar char="•"/>
              <a:defRPr sz="2800" b="1">
                <a:solidFill>
                  <a:srgbClr val="003399"/>
                </a:solidFill>
              </a:defRPr>
            </a:pPr>
            <a:r>
              <a:rPr lang="en-US">
                <a:latin typeface="Avenir Book" panose="02000503020000020003" pitchFamily="2" charset="0"/>
              </a:rPr>
              <a:t>Am I on track to graduate? Talk to your counsellor.</a:t>
            </a:r>
          </a:p>
          <a:p>
            <a:pPr marL="571500" indent="-228600">
              <a:lnSpc>
                <a:spcPct val="90000"/>
              </a:lnSpc>
              <a:spcBef>
                <a:spcPts val="1000"/>
              </a:spcBef>
              <a:buClr>
                <a:schemeClr val="accent2"/>
              </a:buClr>
              <a:buFont typeface="Arial" panose="020B0604020202020204" pitchFamily="34" charset="0"/>
              <a:buChar char="•"/>
              <a:defRPr sz="2800" b="1">
                <a:solidFill>
                  <a:srgbClr val="003399"/>
                </a:solidFill>
              </a:defRPr>
            </a:pPr>
            <a:r>
              <a:rPr lang="en-US">
                <a:latin typeface="Avenir Book" panose="02000503020000020003" pitchFamily="2" charset="0"/>
              </a:rPr>
              <a:t>Have met the pre-requisites for senior level courses for post-secondary applications?</a:t>
            </a:r>
          </a:p>
          <a:p>
            <a:pPr marL="571500" indent="-228600">
              <a:lnSpc>
                <a:spcPct val="90000"/>
              </a:lnSpc>
              <a:spcBef>
                <a:spcPts val="1000"/>
              </a:spcBef>
              <a:buClr>
                <a:schemeClr val="accent2"/>
              </a:buClr>
              <a:buFont typeface="Arial" panose="020B0604020202020204" pitchFamily="34" charset="0"/>
              <a:buChar char="•"/>
              <a:defRPr sz="2800" b="1">
                <a:solidFill>
                  <a:srgbClr val="003399"/>
                </a:solidFill>
              </a:defRPr>
            </a:pPr>
            <a:r>
              <a:rPr lang="en-US">
                <a:latin typeface="Avenir Book" panose="02000503020000020003" pitchFamily="2" charset="0"/>
              </a:rPr>
              <a:t>Will I use my study block time wisely? Do I need two study blocks or will be okay with just one?</a:t>
            </a:r>
          </a:p>
          <a:p>
            <a:pPr marL="571500" indent="-228600">
              <a:lnSpc>
                <a:spcPct val="90000"/>
              </a:lnSpc>
              <a:spcBef>
                <a:spcPts val="1000"/>
              </a:spcBef>
              <a:buClr>
                <a:schemeClr val="accent2"/>
              </a:buClr>
              <a:buFont typeface="Arial" panose="020B0604020202020204" pitchFamily="34" charset="0"/>
              <a:buChar char="•"/>
              <a:defRPr sz="2800" b="1">
                <a:solidFill>
                  <a:srgbClr val="003399"/>
                </a:solidFill>
              </a:defRPr>
            </a:pPr>
            <a:r>
              <a:rPr lang="en-US">
                <a:latin typeface="Avenir Book" panose="02000503020000020003" pitchFamily="2" charset="0"/>
              </a:rPr>
              <a:t>Do I have a rigorous schedule (balancing extra-curriculars with academics)?</a:t>
            </a:r>
          </a:p>
          <a:p>
            <a:pPr marL="457200" indent="-228600">
              <a:lnSpc>
                <a:spcPct val="90000"/>
              </a:lnSpc>
              <a:spcBef>
                <a:spcPts val="1000"/>
              </a:spcBef>
              <a:buClr>
                <a:schemeClr val="accent2"/>
              </a:buClr>
              <a:buFont typeface="Arial" panose="020B0604020202020204" pitchFamily="34" charset="0"/>
              <a:buChar char="•"/>
              <a:defRPr sz="2800" b="1">
                <a:solidFill>
                  <a:srgbClr val="003399"/>
                </a:solidFill>
              </a:defRPr>
            </a:pPr>
            <a:endParaRPr lang="en-US">
              <a:latin typeface="Avenir Book" panose="02000503020000020003" pitchFamily="2" charset="0"/>
            </a:endParaRP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rgbClr val="7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rgbClr val="F3B1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1" descr="A shark with a letter and a black background&#10;&#10;AI-generated content may be incorrect.">
            <a:extLst>
              <a:ext uri="{FF2B5EF4-FFF2-40B4-BE49-F238E27FC236}">
                <a16:creationId xmlns:a16="http://schemas.microsoft.com/office/drawing/2014/main" id="{13F67394-ED33-4821-740A-0006148596B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612800" y="2865141"/>
            <a:ext cx="1167783" cy="11434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udio 11">
            <a:extLst>
              <a:ext uri="{FF2B5EF4-FFF2-40B4-BE49-F238E27FC236}">
                <a16:creationId xmlns:a16="http://schemas.microsoft.com/office/drawing/2014/main" id="{BA26A711-9582-0A15-324E-F23DF2AD76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96380455"/>
      </p:ext>
    </p:extLst>
  </p:cSld>
  <p:clrMapOvr>
    <a:masterClrMapping/>
  </p:clrMapOvr>
  <mc:AlternateContent xmlns:mc="http://schemas.openxmlformats.org/markup-compatibility/2006" xmlns:p14="http://schemas.microsoft.com/office/powerpoint/2010/main">
    <mc:Choice Requires="p14">
      <p:transition spd="slow" p14:dur="2000" advTm="54240"/>
    </mc:Choice>
    <mc:Fallback xmlns="">
      <p:transition spd="slow" advTm="54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A56C28-6ADF-A410-EBF1-99E763269701}"/>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E53D107B-0026-7BC8-23F0-BC2E87E31416}"/>
              </a:ext>
            </a:extLst>
          </p:cNvPr>
          <p:cNvSpPr/>
          <p:nvPr/>
        </p:nvSpPr>
        <p:spPr>
          <a:xfrm>
            <a:off x="8193" y="22148"/>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134146" name="Rectangle 2">
            <a:extLst>
              <a:ext uri="{FF2B5EF4-FFF2-40B4-BE49-F238E27FC236}">
                <a16:creationId xmlns:a16="http://schemas.microsoft.com/office/drawing/2014/main" id="{F8ACAD97-4FA4-9EA7-0515-A3C8838A7CDB}"/>
              </a:ext>
            </a:extLst>
          </p:cNvPr>
          <p:cNvSpPr>
            <a:spLocks noGrp="1" noChangeArrowheads="1"/>
          </p:cNvSpPr>
          <p:nvPr>
            <p:ph type="title"/>
          </p:nvPr>
        </p:nvSpPr>
        <p:spPr>
          <a:xfrm>
            <a:off x="360759" y="485775"/>
            <a:ext cx="2119129" cy="5719762"/>
          </a:xfrm>
        </p:spPr>
        <p:txBody>
          <a:bodyPr vert="horz" lIns="91440" tIns="45720" rIns="91440" bIns="45720" rtlCol="0" anchor="ctr">
            <a:normAutofit/>
          </a:bodyPr>
          <a:lstStyle/>
          <a:p>
            <a:pPr defTabSz="914400">
              <a:defRPr sz="2800" b="1">
                <a:solidFill>
                  <a:srgbClr val="003399"/>
                </a:solidFill>
              </a:defRPr>
            </a:pPr>
            <a:r>
              <a:rPr lang="en-US" altLang="en-US" sz="3100" b="1"/>
              <a:t>Math &amp; Social Studies</a:t>
            </a:r>
          </a:p>
        </p:txBody>
      </p:sp>
      <p:sp>
        <p:nvSpPr>
          <p:cNvPr id="134147" name="Rectangle 3">
            <a:extLst>
              <a:ext uri="{FF2B5EF4-FFF2-40B4-BE49-F238E27FC236}">
                <a16:creationId xmlns:a16="http://schemas.microsoft.com/office/drawing/2014/main" id="{2228BB4D-75B9-3930-E2DF-6046E7B112E8}"/>
              </a:ext>
            </a:extLst>
          </p:cNvPr>
          <p:cNvSpPr>
            <a:spLocks noGrp="1" noChangeArrowheads="1"/>
          </p:cNvSpPr>
          <p:nvPr>
            <p:ph sz="half" idx="1"/>
          </p:nvPr>
        </p:nvSpPr>
        <p:spPr>
          <a:xfrm>
            <a:off x="5275385" y="154991"/>
            <a:ext cx="7174523" cy="6548017"/>
          </a:xfrm>
        </p:spPr>
        <p:txBody>
          <a:bodyPr vert="horz" lIns="91440" tIns="45720" rIns="91440" bIns="45720" numCol="2" rtlCol="0" anchor="ctr">
            <a:normAutofit/>
          </a:bodyPr>
          <a:lstStyle/>
          <a:p>
            <a:pPr marL="0" indent="0" defTabSz="914400">
              <a:buNone/>
              <a:defRPr sz="2800" b="1">
                <a:solidFill>
                  <a:srgbClr val="003399"/>
                </a:solidFill>
              </a:defRPr>
            </a:pPr>
            <a:r>
              <a:rPr lang="en-US" sz="2000" u="sng" dirty="0">
                <a:latin typeface="Avenir Book" panose="02000503020000020003" pitchFamily="2" charset="0"/>
              </a:rPr>
              <a:t>MATH</a:t>
            </a:r>
          </a:p>
          <a:p>
            <a:pPr indent="-228600" defTabSz="914400">
              <a:defRPr sz="2800" b="1">
                <a:solidFill>
                  <a:srgbClr val="003399"/>
                </a:solidFill>
              </a:defRPr>
            </a:pPr>
            <a:r>
              <a:rPr lang="en-US" sz="2000" dirty="0">
                <a:latin typeface="Avenir Book" panose="02000503020000020003" pitchFamily="2" charset="0"/>
              </a:rPr>
              <a:t>Foundations of Mathematics 12</a:t>
            </a:r>
          </a:p>
          <a:p>
            <a:pPr indent="-228600" defTabSz="914400">
              <a:defRPr sz="2800" b="1">
                <a:solidFill>
                  <a:srgbClr val="003399"/>
                </a:solidFill>
              </a:defRPr>
            </a:pPr>
            <a:r>
              <a:rPr lang="en-US" sz="2000" dirty="0">
                <a:latin typeface="Avenir Book" panose="02000503020000020003" pitchFamily="2" charset="0"/>
              </a:rPr>
              <a:t>Pre-Calculus 12</a:t>
            </a:r>
          </a:p>
          <a:p>
            <a:pPr indent="-228600" defTabSz="914400">
              <a:defRPr sz="2800" b="1">
                <a:solidFill>
                  <a:srgbClr val="003399"/>
                </a:solidFill>
              </a:defRPr>
            </a:pPr>
            <a:r>
              <a:rPr lang="en-US" sz="2000" dirty="0">
                <a:latin typeface="Avenir Book" panose="02000503020000020003" pitchFamily="2" charset="0"/>
              </a:rPr>
              <a:t>Calculus 12 (Semester 2, </a:t>
            </a:r>
          </a:p>
          <a:p>
            <a:pPr marL="0" indent="0" defTabSz="914400">
              <a:buNone/>
              <a:defRPr sz="2800" b="1">
                <a:solidFill>
                  <a:srgbClr val="003399"/>
                </a:solidFill>
              </a:defRPr>
            </a:pPr>
            <a:r>
              <a:rPr lang="en-US" sz="2000" dirty="0">
                <a:latin typeface="Avenir Book" panose="02000503020000020003" pitchFamily="2" charset="0"/>
              </a:rPr>
              <a:t>pre-req: Pre-Calc 12)</a:t>
            </a:r>
          </a:p>
          <a:p>
            <a:pPr indent="-228600" defTabSz="914400">
              <a:defRPr sz="2800" b="1">
                <a:solidFill>
                  <a:srgbClr val="003399"/>
                </a:solidFill>
              </a:defRPr>
            </a:pPr>
            <a:r>
              <a:rPr lang="en-US" sz="2000" dirty="0">
                <a:latin typeface="Avenir Book" panose="02000503020000020003" pitchFamily="2" charset="0"/>
              </a:rPr>
              <a:t>AP Calculus 12 (Semester 2, pre-req: Pre-Calc 12)</a:t>
            </a:r>
          </a:p>
          <a:p>
            <a:pPr indent="-228600" defTabSz="914400">
              <a:defRPr sz="2800" b="1">
                <a:solidFill>
                  <a:srgbClr val="003399"/>
                </a:solidFill>
              </a:defRPr>
            </a:pPr>
            <a:endParaRPr lang="en-US" sz="2000" dirty="0">
              <a:latin typeface="Avenir Book" panose="02000503020000020003" pitchFamily="2" charset="0"/>
            </a:endParaRPr>
          </a:p>
          <a:p>
            <a:pPr marL="0" indent="0" defTabSz="914400">
              <a:buNone/>
              <a:defRPr sz="2800" b="1">
                <a:solidFill>
                  <a:srgbClr val="003399"/>
                </a:solidFill>
              </a:defRPr>
            </a:pPr>
            <a:r>
              <a:rPr lang="en-US" sz="2000" u="sng" dirty="0">
                <a:latin typeface="Avenir Book" panose="02000503020000020003" pitchFamily="2" charset="0"/>
              </a:rPr>
              <a:t>SOCIALS </a:t>
            </a:r>
          </a:p>
          <a:p>
            <a:pPr indent="-228600" defTabSz="914400">
              <a:defRPr sz="2800" b="1">
                <a:solidFill>
                  <a:srgbClr val="003399"/>
                </a:solidFill>
              </a:defRPr>
            </a:pPr>
            <a:r>
              <a:rPr lang="en-US" sz="2000" dirty="0">
                <a:latin typeface="Avenir Book" panose="02000503020000020003" pitchFamily="2" charset="0"/>
              </a:rPr>
              <a:t>Physical Geography </a:t>
            </a:r>
          </a:p>
          <a:p>
            <a:pPr indent="-228600" defTabSz="914400">
              <a:defRPr sz="2800" b="1">
                <a:solidFill>
                  <a:srgbClr val="003399"/>
                </a:solidFill>
              </a:defRPr>
            </a:pPr>
            <a:r>
              <a:rPr lang="en-US" sz="2000" dirty="0">
                <a:latin typeface="Avenir Book" panose="02000503020000020003" pitchFamily="2" charset="0"/>
              </a:rPr>
              <a:t>Social Justice </a:t>
            </a:r>
          </a:p>
          <a:p>
            <a:pPr indent="-228600" defTabSz="914400">
              <a:defRPr sz="2800" b="1">
                <a:solidFill>
                  <a:srgbClr val="003399"/>
                </a:solidFill>
              </a:defRPr>
            </a:pPr>
            <a:r>
              <a:rPr lang="en-US" sz="2000" dirty="0">
                <a:latin typeface="Avenir Book" panose="02000503020000020003" pitchFamily="2" charset="0"/>
              </a:rPr>
              <a:t>20</a:t>
            </a:r>
            <a:r>
              <a:rPr lang="en-US" sz="2000" baseline="30000" dirty="0">
                <a:latin typeface="Avenir Book" panose="02000503020000020003" pitchFamily="2" charset="0"/>
              </a:rPr>
              <a:t>th</a:t>
            </a:r>
            <a:r>
              <a:rPr lang="en-US" sz="2000" dirty="0">
                <a:latin typeface="Avenir Book" panose="02000503020000020003" pitchFamily="2" charset="0"/>
              </a:rPr>
              <a:t> Century World History </a:t>
            </a:r>
          </a:p>
          <a:p>
            <a:pPr indent="-228600" defTabSz="914400">
              <a:defRPr sz="2800" b="1">
                <a:solidFill>
                  <a:srgbClr val="003399"/>
                </a:solidFill>
              </a:defRPr>
            </a:pPr>
            <a:r>
              <a:rPr lang="en-US" sz="2000" dirty="0">
                <a:latin typeface="Avenir Book" panose="02000503020000020003" pitchFamily="2" charset="0"/>
              </a:rPr>
              <a:t>BC First Peoples </a:t>
            </a:r>
          </a:p>
          <a:p>
            <a:pPr indent="-228600" defTabSz="914400">
              <a:defRPr sz="2800" b="1">
                <a:solidFill>
                  <a:srgbClr val="003399"/>
                </a:solidFill>
              </a:defRPr>
            </a:pPr>
            <a:r>
              <a:rPr lang="en-US" sz="2000" dirty="0">
                <a:latin typeface="Avenir Book" panose="02000503020000020003" pitchFamily="2" charset="0"/>
              </a:rPr>
              <a:t>Law Studies </a:t>
            </a:r>
          </a:p>
        </p:txBody>
      </p:sp>
      <p:pic>
        <p:nvPicPr>
          <p:cNvPr id="2" name="Picture 1" descr="Close up of hand writing on chalkboard">
            <a:extLst>
              <a:ext uri="{FF2B5EF4-FFF2-40B4-BE49-F238E27FC236}">
                <a16:creationId xmlns:a16="http://schemas.microsoft.com/office/drawing/2014/main" id="{89F3E2EF-DF5A-18A9-EC2D-6B32338F9D41}"/>
              </a:ext>
            </a:extLst>
          </p:cNvPr>
          <p:cNvPicPr>
            <a:picLocks noChangeAspect="1"/>
          </p:cNvPicPr>
          <p:nvPr/>
        </p:nvPicPr>
        <p:blipFill>
          <a:blip r:embed="rId6">
            <a:extLst>
              <a:ext uri="{28A0092B-C50C-407E-A947-70E740481C1C}">
                <a14:useLocalDpi xmlns:a14="http://schemas.microsoft.com/office/drawing/2010/main" val="0"/>
              </a:ext>
            </a:extLst>
          </a:blip>
          <a:srcRect l="37831" r="37831"/>
          <a:stretch/>
        </p:blipFill>
        <p:spPr>
          <a:xfrm>
            <a:off x="1475656" y="11074"/>
            <a:ext cx="1924461" cy="6858000"/>
          </a:xfrm>
          <a:custGeom>
            <a:avLst/>
            <a:gdLst/>
            <a:ahLst/>
            <a:cxnLst/>
            <a:rect l="l" t="t" r="r" b="b"/>
            <a:pathLst>
              <a:path w="3334028" h="6858000">
                <a:moveTo>
                  <a:pt x="500842" y="0"/>
                </a:moveTo>
                <a:lnTo>
                  <a:pt x="2659182" y="0"/>
                </a:lnTo>
                <a:lnTo>
                  <a:pt x="2757468" y="220250"/>
                </a:lnTo>
                <a:cubicBezTo>
                  <a:pt x="3081351" y="995532"/>
                  <a:pt x="3278606" y="1835013"/>
                  <a:pt x="3323957" y="2713863"/>
                </a:cubicBezTo>
                <a:lnTo>
                  <a:pt x="3334028" y="3105106"/>
                </a:lnTo>
                <a:lnTo>
                  <a:pt x="3334028" y="3105196"/>
                </a:lnTo>
                <a:lnTo>
                  <a:pt x="3323957" y="3496440"/>
                </a:lnTo>
                <a:cubicBezTo>
                  <a:pt x="3261260" y="4711439"/>
                  <a:pt x="2908232" y="5851195"/>
                  <a:pt x="2331664" y="6850096"/>
                </a:cubicBezTo>
                <a:lnTo>
                  <a:pt x="2326857" y="6858000"/>
                </a:lnTo>
                <a:lnTo>
                  <a:pt x="0" y="6858000"/>
                </a:lnTo>
                <a:lnTo>
                  <a:pt x="106270" y="6738188"/>
                </a:lnTo>
                <a:cubicBezTo>
                  <a:pt x="940576" y="5750906"/>
                  <a:pt x="1441755" y="4485187"/>
                  <a:pt x="1441755" y="3105151"/>
                </a:cubicBezTo>
                <a:cubicBezTo>
                  <a:pt x="1441755" y="2020836"/>
                  <a:pt x="1132354" y="1007095"/>
                  <a:pt x="595066" y="143535"/>
                </a:cubicBezTo>
                <a:close/>
              </a:path>
            </a:pathLst>
          </a:custGeom>
        </p:spPr>
      </p:pic>
      <p:pic>
        <p:nvPicPr>
          <p:cNvPr id="4" name="Picture 3" descr="Old vintage books in a row">
            <a:extLst>
              <a:ext uri="{FF2B5EF4-FFF2-40B4-BE49-F238E27FC236}">
                <a16:creationId xmlns:a16="http://schemas.microsoft.com/office/drawing/2014/main" id="{49945301-1A8E-31B4-6D7C-CDB1B4E9C35E}"/>
              </a:ext>
            </a:extLst>
          </p:cNvPr>
          <p:cNvPicPr>
            <a:picLocks noChangeAspect="1"/>
          </p:cNvPicPr>
          <p:nvPr/>
        </p:nvPicPr>
        <p:blipFill>
          <a:blip r:embed="rId7">
            <a:extLst>
              <a:ext uri="{28A0092B-C50C-407E-A947-70E740481C1C}">
                <a14:useLocalDpi xmlns:a14="http://schemas.microsoft.com/office/drawing/2010/main" val="0"/>
              </a:ext>
            </a:extLst>
          </a:blip>
          <a:srcRect l="37846" r="37846"/>
          <a:stretch/>
        </p:blipFill>
        <p:spPr>
          <a:xfrm>
            <a:off x="2721537" y="-7670"/>
            <a:ext cx="2119129" cy="6857990"/>
          </a:xfrm>
          <a:custGeom>
            <a:avLst/>
            <a:gdLst/>
            <a:ahLst/>
            <a:cxnLst/>
            <a:rect l="l" t="t" r="r" b="b"/>
            <a:pathLst>
              <a:path w="3334028" h="6858000">
                <a:moveTo>
                  <a:pt x="500842" y="0"/>
                </a:moveTo>
                <a:lnTo>
                  <a:pt x="2659182" y="0"/>
                </a:lnTo>
                <a:lnTo>
                  <a:pt x="2757468" y="220250"/>
                </a:lnTo>
                <a:cubicBezTo>
                  <a:pt x="3081351" y="995532"/>
                  <a:pt x="3278606" y="1835013"/>
                  <a:pt x="3323957" y="2713863"/>
                </a:cubicBezTo>
                <a:lnTo>
                  <a:pt x="3334028" y="3105106"/>
                </a:lnTo>
                <a:lnTo>
                  <a:pt x="3334028" y="3105196"/>
                </a:lnTo>
                <a:lnTo>
                  <a:pt x="3323957" y="3496440"/>
                </a:lnTo>
                <a:cubicBezTo>
                  <a:pt x="3261260" y="4711439"/>
                  <a:pt x="2908232" y="5851195"/>
                  <a:pt x="2331664" y="6850096"/>
                </a:cubicBezTo>
                <a:lnTo>
                  <a:pt x="2326857" y="6858000"/>
                </a:lnTo>
                <a:lnTo>
                  <a:pt x="0" y="6858000"/>
                </a:lnTo>
                <a:lnTo>
                  <a:pt x="106270" y="6738188"/>
                </a:lnTo>
                <a:cubicBezTo>
                  <a:pt x="940576" y="5750906"/>
                  <a:pt x="1441755" y="4485187"/>
                  <a:pt x="1441755" y="3105151"/>
                </a:cubicBezTo>
                <a:cubicBezTo>
                  <a:pt x="1441755" y="2020836"/>
                  <a:pt x="1132354" y="1007095"/>
                  <a:pt x="595066" y="143535"/>
                </a:cubicBezTo>
                <a:close/>
              </a:path>
            </a:pathLst>
          </a:custGeom>
        </p:spPr>
      </p:pic>
      <p:pic>
        <p:nvPicPr>
          <p:cNvPr id="5" name="Picture 1">
            <a:extLst>
              <a:ext uri="{FF2B5EF4-FFF2-40B4-BE49-F238E27FC236}">
                <a16:creationId xmlns:a16="http://schemas.microsoft.com/office/drawing/2014/main" id="{85533B87-5A80-3C2D-DDE9-397EA9518E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115" y="4077072"/>
            <a:ext cx="990939" cy="97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Audio 25">
            <a:extLst>
              <a:ext uri="{FF2B5EF4-FFF2-40B4-BE49-F238E27FC236}">
                <a16:creationId xmlns:a16="http://schemas.microsoft.com/office/drawing/2014/main" id="{43495F26-3C5E-33AE-0BCD-B75EA6A4A9C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73767518"/>
      </p:ext>
    </p:extLst>
  </p:cSld>
  <p:clrMapOvr>
    <a:masterClrMapping/>
  </p:clrMapOvr>
  <mc:AlternateContent xmlns:mc="http://schemas.openxmlformats.org/markup-compatibility/2006" xmlns:p14="http://schemas.microsoft.com/office/powerpoint/2010/main">
    <mc:Choice Requires="p14">
      <p:transition spd="slow" p14:dur="2000" advTm="48313"/>
    </mc:Choice>
    <mc:Fallback xmlns="">
      <p:transition spd="slow" advTm="48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DF2A0-0741-3787-CD4B-C1D81E711416}"/>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7BEF299A-E82A-2EDC-1C08-EBD25F556864}"/>
              </a:ext>
            </a:extLst>
          </p:cNvPr>
          <p:cNvSpPr/>
          <p:nvPr/>
        </p:nvSpPr>
        <p:spPr>
          <a:xfrm>
            <a:off x="8193" y="22148"/>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134146" name="Rectangle 2">
            <a:extLst>
              <a:ext uri="{FF2B5EF4-FFF2-40B4-BE49-F238E27FC236}">
                <a16:creationId xmlns:a16="http://schemas.microsoft.com/office/drawing/2014/main" id="{A9F1F575-E350-5B1E-9E55-C268A3C417AD}"/>
              </a:ext>
            </a:extLst>
          </p:cNvPr>
          <p:cNvSpPr>
            <a:spLocks noGrp="1" noChangeArrowheads="1"/>
          </p:cNvSpPr>
          <p:nvPr>
            <p:ph type="title"/>
          </p:nvPr>
        </p:nvSpPr>
        <p:spPr>
          <a:xfrm>
            <a:off x="265764" y="1052736"/>
            <a:ext cx="2312312" cy="4466448"/>
          </a:xfrm>
        </p:spPr>
        <p:txBody>
          <a:bodyPr vert="horz" lIns="182880" tIns="182880" rIns="182880" bIns="182880" rtlCol="0" anchor="ctr">
            <a:normAutofit/>
          </a:bodyPr>
          <a:lstStyle/>
          <a:p>
            <a:pPr>
              <a:defRPr sz="2800" b="1">
                <a:solidFill>
                  <a:srgbClr val="003399"/>
                </a:solidFill>
              </a:defRPr>
            </a:pPr>
            <a:r>
              <a:rPr lang="en-US" altLang="en-US" sz="3200" b="1">
                <a:solidFill>
                  <a:srgbClr val="000000"/>
                </a:solidFill>
                <a:latin typeface="Avenir Book" panose="02000503020000020003" pitchFamily="2" charset="0"/>
              </a:rPr>
              <a:t>SCIENCES</a:t>
            </a:r>
          </a:p>
        </p:txBody>
      </p:sp>
      <p:sp>
        <p:nvSpPr>
          <p:cNvPr id="134147" name="Rectangle 3">
            <a:extLst>
              <a:ext uri="{FF2B5EF4-FFF2-40B4-BE49-F238E27FC236}">
                <a16:creationId xmlns:a16="http://schemas.microsoft.com/office/drawing/2014/main" id="{172CA9CB-3A26-16D7-8D26-7003117D42E5}"/>
              </a:ext>
            </a:extLst>
          </p:cNvPr>
          <p:cNvSpPr>
            <a:spLocks noGrp="1" noChangeArrowheads="1"/>
          </p:cNvSpPr>
          <p:nvPr>
            <p:ph sz="half" idx="1"/>
          </p:nvPr>
        </p:nvSpPr>
        <p:spPr>
          <a:xfrm>
            <a:off x="4355976" y="548680"/>
            <a:ext cx="4586213" cy="6120680"/>
          </a:xfrm>
        </p:spPr>
        <p:txBody>
          <a:bodyPr vert="horz" lIns="91440" tIns="45720" rIns="91440" bIns="45720" numCol="1" rtlCol="0">
            <a:noAutofit/>
          </a:bodyPr>
          <a:lstStyle/>
          <a:p>
            <a:pPr>
              <a:defRPr sz="2800" b="1">
                <a:solidFill>
                  <a:srgbClr val="003399"/>
                </a:solidFill>
              </a:defRPr>
            </a:pPr>
            <a:r>
              <a:rPr lang="en-US" sz="2800">
                <a:solidFill>
                  <a:srgbClr val="000000"/>
                </a:solidFill>
                <a:latin typeface="Avenir Book" panose="02000503020000020003" pitchFamily="2" charset="0"/>
              </a:rPr>
              <a:t>Anatomy and Physiology 12</a:t>
            </a:r>
          </a:p>
          <a:p>
            <a:pPr>
              <a:defRPr sz="2800" b="1">
                <a:solidFill>
                  <a:srgbClr val="003399"/>
                </a:solidFill>
              </a:defRPr>
            </a:pPr>
            <a:endParaRPr lang="en-US" sz="2800">
              <a:solidFill>
                <a:srgbClr val="000000"/>
              </a:solidFill>
              <a:latin typeface="Avenir Book" panose="02000503020000020003" pitchFamily="2" charset="0"/>
            </a:endParaRPr>
          </a:p>
          <a:p>
            <a:pPr>
              <a:defRPr sz="2800" b="1">
                <a:solidFill>
                  <a:srgbClr val="003399"/>
                </a:solidFill>
              </a:defRPr>
            </a:pPr>
            <a:r>
              <a:rPr lang="en-US" sz="2800">
                <a:solidFill>
                  <a:srgbClr val="000000"/>
                </a:solidFill>
                <a:latin typeface="Avenir Book" panose="02000503020000020003" pitchFamily="2" charset="0"/>
              </a:rPr>
              <a:t>Chemistry 12</a:t>
            </a:r>
          </a:p>
          <a:p>
            <a:pPr>
              <a:defRPr sz="2800" b="1">
                <a:solidFill>
                  <a:srgbClr val="003399"/>
                </a:solidFill>
              </a:defRPr>
            </a:pPr>
            <a:endParaRPr lang="en-US" sz="2800">
              <a:solidFill>
                <a:srgbClr val="000000"/>
              </a:solidFill>
              <a:latin typeface="Avenir Book" panose="02000503020000020003" pitchFamily="2" charset="0"/>
            </a:endParaRPr>
          </a:p>
          <a:p>
            <a:pPr>
              <a:defRPr sz="2800" b="1">
                <a:solidFill>
                  <a:srgbClr val="003399"/>
                </a:solidFill>
              </a:defRPr>
            </a:pPr>
            <a:r>
              <a:rPr lang="en-US" sz="2800">
                <a:solidFill>
                  <a:srgbClr val="000000"/>
                </a:solidFill>
                <a:latin typeface="Avenir Book" panose="02000503020000020003" pitchFamily="2" charset="0"/>
              </a:rPr>
              <a:t>Geology 12</a:t>
            </a:r>
          </a:p>
          <a:p>
            <a:pPr>
              <a:defRPr sz="2800" b="1">
                <a:solidFill>
                  <a:srgbClr val="003399"/>
                </a:solidFill>
              </a:defRPr>
            </a:pPr>
            <a:endParaRPr lang="en-US" sz="2800">
              <a:solidFill>
                <a:srgbClr val="000000"/>
              </a:solidFill>
              <a:latin typeface="Avenir Book" panose="02000503020000020003" pitchFamily="2" charset="0"/>
            </a:endParaRPr>
          </a:p>
          <a:p>
            <a:pPr>
              <a:defRPr sz="2800" b="1">
                <a:solidFill>
                  <a:srgbClr val="003399"/>
                </a:solidFill>
              </a:defRPr>
            </a:pPr>
            <a:r>
              <a:rPr lang="en-US" sz="2800">
                <a:solidFill>
                  <a:srgbClr val="000000"/>
                </a:solidFill>
                <a:latin typeface="Avenir Book" panose="02000503020000020003" pitchFamily="2" charset="0"/>
              </a:rPr>
              <a:t>Physics 12</a:t>
            </a:r>
          </a:p>
          <a:p>
            <a:pPr>
              <a:defRPr sz="2800" b="1">
                <a:solidFill>
                  <a:srgbClr val="003399"/>
                </a:solidFill>
              </a:defRPr>
            </a:pPr>
            <a:endParaRPr lang="en-US" sz="2800">
              <a:solidFill>
                <a:srgbClr val="000000"/>
              </a:solidFill>
              <a:latin typeface="Avenir Book" panose="02000503020000020003" pitchFamily="2" charset="0"/>
            </a:endParaRPr>
          </a:p>
          <a:p>
            <a:pPr>
              <a:defRPr sz="2800" b="1">
                <a:solidFill>
                  <a:srgbClr val="003399"/>
                </a:solidFill>
              </a:defRPr>
            </a:pPr>
            <a:r>
              <a:rPr lang="en-US" sz="2800">
                <a:solidFill>
                  <a:srgbClr val="000000"/>
                </a:solidFill>
                <a:latin typeface="Avenir Book" panose="02000503020000020003" pitchFamily="2" charset="0"/>
              </a:rPr>
              <a:t>AP Chemistry (Semester 2, </a:t>
            </a:r>
          </a:p>
          <a:p>
            <a:pPr marL="0" indent="0">
              <a:buNone/>
              <a:defRPr sz="2800" b="1">
                <a:solidFill>
                  <a:srgbClr val="003399"/>
                </a:solidFill>
              </a:defRPr>
            </a:pPr>
            <a:r>
              <a:rPr lang="en-US" sz="2800">
                <a:solidFill>
                  <a:srgbClr val="000000"/>
                </a:solidFill>
                <a:latin typeface="Avenir Book" panose="02000503020000020003" pitchFamily="2" charset="0"/>
              </a:rPr>
              <a:t>pre-req: Chemistry 12)</a:t>
            </a:r>
          </a:p>
        </p:txBody>
      </p:sp>
      <p:pic>
        <p:nvPicPr>
          <p:cNvPr id="2" name="Picture 1" descr="Connected lines and dots to form a network">
            <a:extLst>
              <a:ext uri="{FF2B5EF4-FFF2-40B4-BE49-F238E27FC236}">
                <a16:creationId xmlns:a16="http://schemas.microsoft.com/office/drawing/2014/main" id="{BAAB2E69-9916-0F3E-94C8-7B7A15C58744}"/>
              </a:ext>
            </a:extLst>
          </p:cNvPr>
          <p:cNvPicPr>
            <a:picLocks noChangeAspect="1"/>
          </p:cNvPicPr>
          <p:nvPr/>
        </p:nvPicPr>
        <p:blipFill>
          <a:blip r:embed="rId6">
            <a:extLst>
              <a:ext uri="{28A0092B-C50C-407E-A947-70E740481C1C}">
                <a14:useLocalDpi xmlns:a14="http://schemas.microsoft.com/office/drawing/2010/main" val="0"/>
              </a:ext>
            </a:extLst>
          </a:blip>
          <a:srcRect l="39747" r="39747"/>
          <a:stretch/>
        </p:blipFill>
        <p:spPr>
          <a:xfrm>
            <a:off x="1685841" y="10"/>
            <a:ext cx="2500521" cy="6857990"/>
          </a:xfrm>
          <a:custGeom>
            <a:avLst/>
            <a:gdLst/>
            <a:ahLst/>
            <a:cxnLst/>
            <a:rect l="l" t="t" r="r" b="b"/>
            <a:pathLst>
              <a:path w="3334028" h="6858000">
                <a:moveTo>
                  <a:pt x="500842" y="0"/>
                </a:moveTo>
                <a:lnTo>
                  <a:pt x="2659182" y="0"/>
                </a:lnTo>
                <a:lnTo>
                  <a:pt x="2757468" y="220250"/>
                </a:lnTo>
                <a:cubicBezTo>
                  <a:pt x="3081351" y="995532"/>
                  <a:pt x="3278606" y="1835013"/>
                  <a:pt x="3323957" y="2713863"/>
                </a:cubicBezTo>
                <a:lnTo>
                  <a:pt x="3334028" y="3105106"/>
                </a:lnTo>
                <a:lnTo>
                  <a:pt x="3334028" y="3105196"/>
                </a:lnTo>
                <a:lnTo>
                  <a:pt x="3323957" y="3496440"/>
                </a:lnTo>
                <a:cubicBezTo>
                  <a:pt x="3261260" y="4711439"/>
                  <a:pt x="2908232" y="5851195"/>
                  <a:pt x="2331664" y="6850096"/>
                </a:cubicBezTo>
                <a:lnTo>
                  <a:pt x="2326857" y="6858000"/>
                </a:lnTo>
                <a:lnTo>
                  <a:pt x="0" y="6858000"/>
                </a:lnTo>
                <a:lnTo>
                  <a:pt x="106270" y="6738188"/>
                </a:lnTo>
                <a:cubicBezTo>
                  <a:pt x="940576" y="5750906"/>
                  <a:pt x="1441755" y="4485187"/>
                  <a:pt x="1441755" y="3105151"/>
                </a:cubicBezTo>
                <a:cubicBezTo>
                  <a:pt x="1441755" y="2020836"/>
                  <a:pt x="1132354" y="1007095"/>
                  <a:pt x="595066" y="143535"/>
                </a:cubicBezTo>
                <a:close/>
              </a:path>
            </a:pathLst>
          </a:custGeom>
        </p:spPr>
      </p:pic>
      <p:pic>
        <p:nvPicPr>
          <p:cNvPr id="3" name="Picture 1">
            <a:extLst>
              <a:ext uri="{FF2B5EF4-FFF2-40B4-BE49-F238E27FC236}">
                <a16:creationId xmlns:a16="http://schemas.microsoft.com/office/drawing/2014/main" id="{4DD79CEF-F14A-2F52-003D-F893565595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6450" y="3861048"/>
            <a:ext cx="990939" cy="97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extLst>
              <a:ext uri="{FF2B5EF4-FFF2-40B4-BE49-F238E27FC236}">
                <a16:creationId xmlns:a16="http://schemas.microsoft.com/office/drawing/2014/main" id="{E4C339BB-2770-245B-045C-1F89F999552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92004023"/>
      </p:ext>
    </p:extLst>
  </p:cSld>
  <p:clrMapOvr>
    <a:masterClrMapping/>
  </p:clrMapOvr>
  <mc:AlternateContent xmlns:mc="http://schemas.openxmlformats.org/markup-compatibility/2006" xmlns:p14="http://schemas.microsoft.com/office/powerpoint/2010/main">
    <mc:Choice Requires="p14">
      <p:transition spd="slow" p14:dur="2000" advTm="21962"/>
    </mc:Choice>
    <mc:Fallback xmlns="">
      <p:transition spd="slow" advTm="21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C6A887-430E-EB00-BD54-F021BF688BCB}"/>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2C3F0470-3742-31F2-BB56-34964F473FFA}"/>
              </a:ext>
            </a:extLst>
          </p:cNvPr>
          <p:cNvSpPr/>
          <p:nvPr/>
        </p:nvSpPr>
        <p:spPr>
          <a:xfrm>
            <a:off x="8193" y="22148"/>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133122" name="Rectangle 2">
            <a:extLst>
              <a:ext uri="{FF2B5EF4-FFF2-40B4-BE49-F238E27FC236}">
                <a16:creationId xmlns:a16="http://schemas.microsoft.com/office/drawing/2014/main" id="{2C5C259A-9B97-5A65-0189-5CAE480BC881}"/>
              </a:ext>
            </a:extLst>
          </p:cNvPr>
          <p:cNvSpPr>
            <a:spLocks noGrp="1" noChangeArrowheads="1"/>
          </p:cNvSpPr>
          <p:nvPr>
            <p:ph type="title"/>
          </p:nvPr>
        </p:nvSpPr>
        <p:spPr>
          <a:xfrm>
            <a:off x="345119" y="2681103"/>
            <a:ext cx="2522980" cy="1495794"/>
          </a:xfrm>
          <a:noFill/>
          <a:ln>
            <a:solidFill>
              <a:schemeClr val="bg1"/>
            </a:solidFill>
          </a:ln>
        </p:spPr>
        <p:txBody>
          <a:bodyPr wrap="square">
            <a:normAutofit/>
          </a:bodyPr>
          <a:lstStyle/>
          <a:p>
            <a:pPr eaLnBrk="1" hangingPunct="1">
              <a:defRPr sz="2800" b="1">
                <a:solidFill>
                  <a:srgbClr val="003399"/>
                </a:solidFill>
              </a:defRPr>
            </a:pPr>
            <a:r>
              <a:rPr lang="en-CA" altLang="en-US" sz="4000" b="1">
                <a:solidFill>
                  <a:schemeClr val="accent1">
                    <a:lumMod val="75000"/>
                  </a:schemeClr>
                </a:solidFill>
                <a:latin typeface="Avenir Book" panose="02000503020000020003" pitchFamily="2" charset="0"/>
                <a:ea typeface="ＭＳ Ｐゴシック" panose="020B0600070205080204" pitchFamily="34" charset="-128"/>
              </a:rPr>
              <a:t>Physical Education</a:t>
            </a:r>
          </a:p>
        </p:txBody>
      </p:sp>
      <p:graphicFrame>
        <p:nvGraphicFramePr>
          <p:cNvPr id="133125" name="Rectangle 3">
            <a:extLst>
              <a:ext uri="{FF2B5EF4-FFF2-40B4-BE49-F238E27FC236}">
                <a16:creationId xmlns:a16="http://schemas.microsoft.com/office/drawing/2014/main" id="{A2620ACB-AB9C-B829-08D7-FE5B6DB98F18}"/>
              </a:ext>
            </a:extLst>
          </p:cNvPr>
          <p:cNvGraphicFramePr>
            <a:graphicFrameLocks noGrp="1"/>
          </p:cNvGraphicFramePr>
          <p:nvPr>
            <p:ph idx="1"/>
            <p:extLst>
              <p:ext uri="{D42A27DB-BD31-4B8C-83A1-F6EECF244321}">
                <p14:modId xmlns:p14="http://schemas.microsoft.com/office/powerpoint/2010/main" val="242966472"/>
              </p:ext>
            </p:extLst>
          </p:nvPr>
        </p:nvGraphicFramePr>
        <p:xfrm>
          <a:off x="4788024" y="965200"/>
          <a:ext cx="4205288" cy="4927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Picture 1" descr="Wood-paneled basketball gym">
            <a:extLst>
              <a:ext uri="{FF2B5EF4-FFF2-40B4-BE49-F238E27FC236}">
                <a16:creationId xmlns:a16="http://schemas.microsoft.com/office/drawing/2014/main" id="{9DFE46A1-1160-752E-D6B7-CEBB355326A1}"/>
              </a:ext>
            </a:extLst>
          </p:cNvPr>
          <p:cNvPicPr>
            <a:picLocks noChangeAspect="1"/>
          </p:cNvPicPr>
          <p:nvPr/>
        </p:nvPicPr>
        <p:blipFill>
          <a:blip r:embed="rId11">
            <a:extLst>
              <a:ext uri="{28A0092B-C50C-407E-A947-70E740481C1C}">
                <a14:useLocalDpi xmlns:a14="http://schemas.microsoft.com/office/drawing/2010/main" val="0"/>
              </a:ext>
            </a:extLst>
          </a:blip>
          <a:srcRect l="37846" r="37846"/>
          <a:stretch/>
        </p:blipFill>
        <p:spPr>
          <a:xfrm>
            <a:off x="2049886" y="10"/>
            <a:ext cx="2500521" cy="6857990"/>
          </a:xfrm>
          <a:custGeom>
            <a:avLst/>
            <a:gdLst/>
            <a:ahLst/>
            <a:cxnLst/>
            <a:rect l="l" t="t" r="r" b="b"/>
            <a:pathLst>
              <a:path w="3334028" h="6858000">
                <a:moveTo>
                  <a:pt x="500842" y="0"/>
                </a:moveTo>
                <a:lnTo>
                  <a:pt x="2659182" y="0"/>
                </a:lnTo>
                <a:lnTo>
                  <a:pt x="2757468" y="220250"/>
                </a:lnTo>
                <a:cubicBezTo>
                  <a:pt x="3081351" y="995532"/>
                  <a:pt x="3278606" y="1835013"/>
                  <a:pt x="3323957" y="2713863"/>
                </a:cubicBezTo>
                <a:lnTo>
                  <a:pt x="3334028" y="3105106"/>
                </a:lnTo>
                <a:lnTo>
                  <a:pt x="3334028" y="3105196"/>
                </a:lnTo>
                <a:lnTo>
                  <a:pt x="3323957" y="3496440"/>
                </a:lnTo>
                <a:cubicBezTo>
                  <a:pt x="3261260" y="4711439"/>
                  <a:pt x="2908232" y="5851195"/>
                  <a:pt x="2331664" y="6850096"/>
                </a:cubicBezTo>
                <a:lnTo>
                  <a:pt x="2326857" y="6858000"/>
                </a:lnTo>
                <a:lnTo>
                  <a:pt x="0" y="6858000"/>
                </a:lnTo>
                <a:lnTo>
                  <a:pt x="106270" y="6738188"/>
                </a:lnTo>
                <a:cubicBezTo>
                  <a:pt x="940576" y="5750906"/>
                  <a:pt x="1441755" y="4485187"/>
                  <a:pt x="1441755" y="3105151"/>
                </a:cubicBezTo>
                <a:cubicBezTo>
                  <a:pt x="1441755" y="2020836"/>
                  <a:pt x="1132354" y="1007095"/>
                  <a:pt x="595066" y="143535"/>
                </a:cubicBezTo>
                <a:close/>
              </a:path>
            </a:pathLst>
          </a:custGeom>
        </p:spPr>
      </p:pic>
      <p:pic>
        <p:nvPicPr>
          <p:cNvPr id="4" name="Picture 1">
            <a:extLst>
              <a:ext uri="{FF2B5EF4-FFF2-40B4-BE49-F238E27FC236}">
                <a16:creationId xmlns:a16="http://schemas.microsoft.com/office/drawing/2014/main" id="{87AD15FD-657A-27B9-7577-22314615D0C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0138" y="4152305"/>
            <a:ext cx="990939" cy="97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Audio 19">
            <a:extLst>
              <a:ext uri="{FF2B5EF4-FFF2-40B4-BE49-F238E27FC236}">
                <a16:creationId xmlns:a16="http://schemas.microsoft.com/office/drawing/2014/main" id="{2160505C-921D-355D-5C0A-410BDE64215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05821410"/>
      </p:ext>
    </p:extLst>
  </p:cSld>
  <p:clrMapOvr>
    <a:masterClrMapping/>
  </p:clrMapOvr>
  <mc:AlternateContent xmlns:mc="http://schemas.openxmlformats.org/markup-compatibility/2006" xmlns:p14="http://schemas.microsoft.com/office/powerpoint/2010/main">
    <mc:Choice Requires="p14">
      <p:transition spd="slow" p14:dur="2000" advTm="19446"/>
    </mc:Choice>
    <mc:Fallback xmlns="">
      <p:transition spd="slow" advTm="19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067A3CC-F4D3-9BFB-85F4-6F9264DBDE0C}"/>
              </a:ext>
            </a:extLst>
          </p:cNvPr>
          <p:cNvSpPr/>
          <p:nvPr/>
        </p:nvSpPr>
        <p:spPr>
          <a:xfrm>
            <a:off x="8193" y="22148"/>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pic>
        <p:nvPicPr>
          <p:cNvPr id="149521" name="Picture 149508" descr="Green electric guitar">
            <a:extLst>
              <a:ext uri="{FF2B5EF4-FFF2-40B4-BE49-F238E27FC236}">
                <a16:creationId xmlns:a16="http://schemas.microsoft.com/office/drawing/2014/main" id="{3B18D43B-455E-4F3A-B11F-9156D91898DB}"/>
              </a:ext>
            </a:extLst>
          </p:cNvPr>
          <p:cNvPicPr>
            <a:picLocks noChangeAspect="1"/>
          </p:cNvPicPr>
          <p:nvPr/>
        </p:nvPicPr>
        <p:blipFill rotWithShape="1">
          <a:blip r:embed="rId6"/>
          <a:srcRect l="57953" r="17800"/>
          <a:stretch>
            <a:fillRect/>
          </a:stretch>
        </p:blipFill>
        <p:spPr>
          <a:xfrm>
            <a:off x="1769340" y="22148"/>
            <a:ext cx="2500521" cy="6857990"/>
          </a:xfrm>
          <a:custGeom>
            <a:avLst/>
            <a:gdLst/>
            <a:ahLst/>
            <a:cxnLst/>
            <a:rect l="l" t="t" r="r" b="b"/>
            <a:pathLst>
              <a:path w="3334028" h="6858000">
                <a:moveTo>
                  <a:pt x="500842" y="0"/>
                </a:moveTo>
                <a:lnTo>
                  <a:pt x="2659182" y="0"/>
                </a:lnTo>
                <a:lnTo>
                  <a:pt x="2757468" y="220250"/>
                </a:lnTo>
                <a:cubicBezTo>
                  <a:pt x="3081351" y="995532"/>
                  <a:pt x="3278606" y="1835013"/>
                  <a:pt x="3323957" y="2713863"/>
                </a:cubicBezTo>
                <a:lnTo>
                  <a:pt x="3334028" y="3105106"/>
                </a:lnTo>
                <a:lnTo>
                  <a:pt x="3334028" y="3105196"/>
                </a:lnTo>
                <a:lnTo>
                  <a:pt x="3323957" y="3496440"/>
                </a:lnTo>
                <a:cubicBezTo>
                  <a:pt x="3261260" y="4711439"/>
                  <a:pt x="2908232" y="5851195"/>
                  <a:pt x="2331664" y="6850096"/>
                </a:cubicBezTo>
                <a:lnTo>
                  <a:pt x="2326857" y="6858000"/>
                </a:lnTo>
                <a:lnTo>
                  <a:pt x="0" y="6858000"/>
                </a:lnTo>
                <a:lnTo>
                  <a:pt x="106270" y="6738188"/>
                </a:lnTo>
                <a:cubicBezTo>
                  <a:pt x="940576" y="5750906"/>
                  <a:pt x="1441755" y="4485187"/>
                  <a:pt x="1441755" y="3105151"/>
                </a:cubicBezTo>
                <a:cubicBezTo>
                  <a:pt x="1441755" y="2020836"/>
                  <a:pt x="1132354" y="1007095"/>
                  <a:pt x="595066" y="143535"/>
                </a:cubicBezTo>
                <a:close/>
              </a:path>
            </a:pathLst>
          </a:custGeom>
        </p:spPr>
      </p:pic>
      <p:sp>
        <p:nvSpPr>
          <p:cNvPr id="149506" name="Rectangle 2">
            <a:extLst>
              <a:ext uri="{FF2B5EF4-FFF2-40B4-BE49-F238E27FC236}">
                <a16:creationId xmlns:a16="http://schemas.microsoft.com/office/drawing/2014/main" id="{C56E715F-5287-1249-92ED-C7A61BD3DCDB}"/>
              </a:ext>
            </a:extLst>
          </p:cNvPr>
          <p:cNvSpPr>
            <a:spLocks noGrp="1" noChangeArrowheads="1"/>
          </p:cNvSpPr>
          <p:nvPr>
            <p:ph type="title"/>
          </p:nvPr>
        </p:nvSpPr>
        <p:spPr>
          <a:xfrm>
            <a:off x="360759" y="647699"/>
            <a:ext cx="2900362" cy="5065714"/>
          </a:xfrm>
        </p:spPr>
        <p:txBody>
          <a:bodyPr vert="horz" lIns="91440" tIns="45720" rIns="91440" bIns="45720" rtlCol="0" anchor="ctr">
            <a:normAutofit/>
          </a:bodyPr>
          <a:lstStyle/>
          <a:p>
            <a:pPr defTabSz="914400">
              <a:defRPr sz="2800" b="1">
                <a:solidFill>
                  <a:srgbClr val="003399"/>
                </a:solidFill>
              </a:defRPr>
            </a:pPr>
            <a:r>
              <a:rPr lang="en-US" altLang="en-US" sz="3100" b="1"/>
              <a:t>FINE ARTS</a:t>
            </a:r>
          </a:p>
        </p:txBody>
      </p:sp>
      <p:sp>
        <p:nvSpPr>
          <p:cNvPr id="149507" name="Rectangle 3">
            <a:extLst>
              <a:ext uri="{FF2B5EF4-FFF2-40B4-BE49-F238E27FC236}">
                <a16:creationId xmlns:a16="http://schemas.microsoft.com/office/drawing/2014/main" id="{4C6F3CF8-620B-E448-B36D-A88C3D401458}"/>
              </a:ext>
            </a:extLst>
          </p:cNvPr>
          <p:cNvSpPr>
            <a:spLocks noGrp="1" noChangeArrowheads="1"/>
          </p:cNvSpPr>
          <p:nvPr>
            <p:ph sz="half" idx="1"/>
          </p:nvPr>
        </p:nvSpPr>
        <p:spPr>
          <a:xfrm>
            <a:off x="4874140" y="476672"/>
            <a:ext cx="3865397" cy="6192688"/>
          </a:xfrm>
        </p:spPr>
        <p:txBody>
          <a:bodyPr vert="horz" lIns="91440" tIns="45720" rIns="91440" bIns="45720" rtlCol="0" anchor="ctr">
            <a:normAutofit/>
          </a:bodyPr>
          <a:lstStyle/>
          <a:p>
            <a:pPr marL="0" lvl="1" indent="0" defTabSz="914400">
              <a:buNone/>
            </a:pPr>
            <a:r>
              <a:rPr lang="en-US" altLang="en-US" b="1" u="sng"/>
              <a:t>VISUAL ARTS</a:t>
            </a:r>
          </a:p>
          <a:p>
            <a:pPr marL="228600" lvl="1" indent="-228600" defTabSz="914400"/>
            <a:r>
              <a:rPr lang="en-US" altLang="en-US"/>
              <a:t>Art Studio </a:t>
            </a:r>
          </a:p>
          <a:p>
            <a:pPr marL="228600" lvl="1" indent="-228600" defTabSz="914400"/>
            <a:r>
              <a:rPr lang="en-US" altLang="en-US"/>
              <a:t>Advanced Photography </a:t>
            </a:r>
          </a:p>
          <a:p>
            <a:pPr marL="228600" lvl="1" indent="-228600" defTabSz="914400"/>
            <a:r>
              <a:rPr lang="en-US" altLang="en-US"/>
              <a:t>Graphic Arts – Advanced Visual and Communication and Design </a:t>
            </a:r>
          </a:p>
          <a:p>
            <a:pPr marL="228600" lvl="1" indent="-228600" defTabSz="914400"/>
            <a:r>
              <a:rPr lang="en-US" altLang="en-US"/>
              <a:t>Digital Media Arts – Advanced Photoshop and Film Media</a:t>
            </a:r>
          </a:p>
          <a:p>
            <a:pPr marL="228600" lvl="1" indent="-228600" defTabSz="914400"/>
            <a:r>
              <a:rPr lang="en-US" altLang="en-US"/>
              <a:t>Yearbook </a:t>
            </a:r>
          </a:p>
          <a:p>
            <a:pPr marL="228600" lvl="1" indent="-228600" defTabSz="914400"/>
            <a:endParaRPr lang="en-US" altLang="en-US"/>
          </a:p>
          <a:p>
            <a:pPr marL="0" lvl="1" indent="0" defTabSz="914400">
              <a:buNone/>
            </a:pPr>
            <a:r>
              <a:rPr lang="en-US" altLang="en-US" b="1" u="sng"/>
              <a:t>DRAMA </a:t>
            </a:r>
          </a:p>
          <a:p>
            <a:pPr marL="228600" lvl="1" indent="-228600" defTabSz="914400"/>
            <a:r>
              <a:rPr lang="en-US" altLang="en-US"/>
              <a:t>Theatre Production</a:t>
            </a:r>
          </a:p>
          <a:p>
            <a:pPr marL="228600" lvl="1" indent="-228600" defTabSz="914400"/>
            <a:r>
              <a:rPr lang="en-US" altLang="en-US"/>
              <a:t>Theatre Performance</a:t>
            </a:r>
          </a:p>
          <a:p>
            <a:pPr marL="228600" lvl="1" indent="-228600" defTabSz="914400"/>
            <a:r>
              <a:rPr lang="en-US" altLang="en-US"/>
              <a:t>Directed Studies</a:t>
            </a:r>
          </a:p>
          <a:p>
            <a:pPr marL="228600" lvl="1" indent="-228600" defTabSz="914400"/>
            <a:r>
              <a:rPr lang="en-US" altLang="en-US"/>
              <a:t>Directing and Script Development</a:t>
            </a:r>
          </a:p>
          <a:p>
            <a:pPr marL="228600" lvl="1" indent="-228600" defTabSz="914400"/>
            <a:endParaRPr lang="en-US" altLang="en-US"/>
          </a:p>
          <a:p>
            <a:pPr marL="0" lvl="1" indent="0" defTabSz="914400">
              <a:buNone/>
            </a:pPr>
            <a:r>
              <a:rPr lang="en-US" altLang="en-US" b="1" u="sng"/>
              <a:t>MUSIC </a:t>
            </a:r>
          </a:p>
          <a:p>
            <a:pPr marL="228600" lvl="1" indent="-228600" defTabSz="914400"/>
            <a:r>
              <a:rPr lang="en-US" altLang="en-US"/>
              <a:t>Concert Band, </a:t>
            </a:r>
          </a:p>
          <a:p>
            <a:pPr marL="228600" lvl="1" indent="-228600" defTabSz="914400"/>
            <a:r>
              <a:rPr lang="en-US" altLang="en-US"/>
              <a:t>Vocal Ensemble, </a:t>
            </a:r>
          </a:p>
          <a:p>
            <a:pPr marL="228600" lvl="1" indent="-228600" defTabSz="914400"/>
            <a:r>
              <a:rPr lang="en-US" altLang="en-US"/>
              <a:t>Guitar, </a:t>
            </a:r>
          </a:p>
          <a:p>
            <a:pPr marL="228600" lvl="1" indent="-228600" defTabSz="914400"/>
            <a:r>
              <a:rPr lang="en-US" altLang="en-US"/>
              <a:t>Strings, </a:t>
            </a:r>
          </a:p>
          <a:p>
            <a:pPr marL="228600" lvl="1" indent="-228600" defTabSz="914400"/>
            <a:r>
              <a:rPr lang="en-US" altLang="en-US"/>
              <a:t>Recording Arts Technology</a:t>
            </a:r>
          </a:p>
          <a:p>
            <a:pPr lvl="1" indent="-228600" defTabSz="914400"/>
            <a:endParaRPr lang="en-US" altLang="en-US"/>
          </a:p>
        </p:txBody>
      </p:sp>
      <p:pic>
        <p:nvPicPr>
          <p:cNvPr id="8" name="Audio 7">
            <a:extLst>
              <a:ext uri="{FF2B5EF4-FFF2-40B4-BE49-F238E27FC236}">
                <a16:creationId xmlns:a16="http://schemas.microsoft.com/office/drawing/2014/main" id="{E9E95A2A-30DC-97D1-2499-31C11BECFE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718"/>
    </mc:Choice>
    <mc:Fallback xmlns="">
      <p:transition spd="slow" advTm="42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DB203D32-46C6-2DD8-0217-31C6A052FFB1}"/>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2F9F6E9D-9495-F77B-3010-D45F9DDB1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290" r="32250"/>
          <a:stretch>
            <a:fillRect/>
          </a:stretch>
        </p:blipFill>
        <p:spPr bwMode="auto">
          <a:xfrm>
            <a:off x="20" y="10"/>
            <a:ext cx="5653258"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B5D0927-E9AE-FED0-9DD6-A2042D313765}"/>
              </a:ext>
            </a:extLst>
          </p:cNvPr>
          <p:cNvSpPr>
            <a:spLocks noGrp="1"/>
          </p:cNvSpPr>
          <p:nvPr>
            <p:ph type="title"/>
          </p:nvPr>
        </p:nvSpPr>
        <p:spPr>
          <a:xfrm>
            <a:off x="603504" y="2844368"/>
            <a:ext cx="4446270" cy="1188720"/>
          </a:xfrm>
          <a:solidFill>
            <a:schemeClr val="bg1">
              <a:alpha val="80000"/>
            </a:schemeClr>
          </a:solidFill>
          <a:ln>
            <a:solidFill>
              <a:schemeClr val="tx1">
                <a:lumMod val="75000"/>
                <a:lumOff val="25000"/>
              </a:schemeClr>
            </a:solidFill>
          </a:ln>
        </p:spPr>
        <p:txBody>
          <a:bodyPr>
            <a:normAutofit/>
          </a:bodyPr>
          <a:lstStyle/>
          <a:p>
            <a:pPr algn="ctr">
              <a:defRPr sz="2800" b="1">
                <a:solidFill>
                  <a:srgbClr val="003399"/>
                </a:solidFill>
              </a:defRPr>
            </a:pPr>
            <a:r>
              <a:rPr lang="en-US" sz="3200">
                <a:solidFill>
                  <a:srgbClr val="000000"/>
                </a:solidFill>
                <a:latin typeface="Avenir Book" panose="02000503020000020003" pitchFamily="2" charset="0"/>
              </a:rPr>
              <a:t>Land Acknowledgement</a:t>
            </a:r>
          </a:p>
        </p:txBody>
      </p:sp>
      <p:sp>
        <p:nvSpPr>
          <p:cNvPr id="4" name="Content Placeholder 3">
            <a:extLst>
              <a:ext uri="{FF2B5EF4-FFF2-40B4-BE49-F238E27FC236}">
                <a16:creationId xmlns:a16="http://schemas.microsoft.com/office/drawing/2014/main" id="{9FFB43DD-31FD-D7D0-B5F0-9006538D255A}"/>
              </a:ext>
            </a:extLst>
          </p:cNvPr>
          <p:cNvSpPr>
            <a:spLocks noGrp="1"/>
          </p:cNvSpPr>
          <p:nvPr>
            <p:ph idx="1"/>
          </p:nvPr>
        </p:nvSpPr>
        <p:spPr>
          <a:xfrm>
            <a:off x="6012160" y="0"/>
            <a:ext cx="2952328" cy="6858000"/>
          </a:xfrm>
        </p:spPr>
        <p:txBody>
          <a:bodyPr anchor="ctr">
            <a:normAutofit fontScale="70000" lnSpcReduction="20000"/>
          </a:bodyPr>
          <a:lstStyle/>
          <a:p>
            <a:pPr marL="0" indent="0">
              <a:buNone/>
              <a:defRPr sz="2800" b="1">
                <a:solidFill>
                  <a:srgbClr val="003399"/>
                </a:solidFill>
              </a:defRPr>
            </a:pPr>
            <a:r>
              <a:rPr lang="en-CA" sz="3400" dirty="0">
                <a:solidFill>
                  <a:srgbClr val="000000"/>
                </a:solidFill>
                <a:latin typeface="Avenir Book" panose="02000503020000020003" pitchFamily="2" charset="0"/>
              </a:rPr>
              <a:t>We acknowledge and thank the First Peoples of the </a:t>
            </a:r>
            <a:r>
              <a:rPr lang="en-CA" sz="3400" dirty="0" err="1">
                <a:solidFill>
                  <a:srgbClr val="000000"/>
                </a:solidFill>
                <a:latin typeface="Avenir Book" panose="02000503020000020003" pitchFamily="2" charset="0"/>
              </a:rPr>
              <a:t>hən̓q̓əmin̓əm</a:t>
            </a:r>
            <a:r>
              <a:rPr lang="en-CA" sz="3400" dirty="0">
                <a:solidFill>
                  <a:srgbClr val="000000"/>
                </a:solidFill>
                <a:latin typeface="Avenir Book" panose="02000503020000020003" pitchFamily="2" charset="0"/>
              </a:rPr>
              <a:t>̓ (</a:t>
            </a:r>
            <a:r>
              <a:rPr lang="en-CA" sz="3400" dirty="0" err="1">
                <a:solidFill>
                  <a:srgbClr val="000000"/>
                </a:solidFill>
                <a:latin typeface="Avenir Book" panose="02000503020000020003" pitchFamily="2" charset="0"/>
              </a:rPr>
              <a:t>hun</a:t>
            </a:r>
            <a:r>
              <a:rPr lang="en-CA" sz="3400" dirty="0">
                <a:solidFill>
                  <a:srgbClr val="000000"/>
                </a:solidFill>
                <a:latin typeface="Avenir Book" panose="02000503020000020003" pitchFamily="2" charset="0"/>
              </a:rPr>
              <a:t>-ki-</a:t>
            </a:r>
            <a:r>
              <a:rPr lang="en-CA" sz="3400" dirty="0" err="1">
                <a:solidFill>
                  <a:srgbClr val="000000"/>
                </a:solidFill>
                <a:latin typeface="Avenir Book" panose="02000503020000020003" pitchFamily="2" charset="0"/>
              </a:rPr>
              <a:t>meen</a:t>
            </a:r>
            <a:r>
              <a:rPr lang="en-CA" sz="3400" dirty="0">
                <a:solidFill>
                  <a:srgbClr val="000000"/>
                </a:solidFill>
                <a:latin typeface="Avenir Book" panose="02000503020000020003" pitchFamily="2" charset="0"/>
              </a:rPr>
              <a:t>-um) language group on whose traditional and unceded territories we teach, learn, and live.</a:t>
            </a:r>
          </a:p>
          <a:p>
            <a:pPr marL="0" indent="0">
              <a:buNone/>
              <a:defRPr sz="2800" b="1">
                <a:solidFill>
                  <a:srgbClr val="003399"/>
                </a:solidFill>
              </a:defRPr>
            </a:pPr>
            <a:endParaRPr lang="en-CA" sz="2900" dirty="0">
              <a:solidFill>
                <a:schemeClr val="tx1">
                  <a:lumMod val="65000"/>
                  <a:lumOff val="35000"/>
                </a:schemeClr>
              </a:solidFill>
              <a:latin typeface="Avenir Book" panose="02000503020000020003" pitchFamily="2" charset="0"/>
            </a:endParaRPr>
          </a:p>
          <a:p>
            <a:pPr marL="0" indent="0">
              <a:buNone/>
              <a:defRPr sz="2800" b="1">
                <a:solidFill>
                  <a:srgbClr val="003399"/>
                </a:solidFill>
              </a:defRPr>
            </a:pPr>
            <a:r>
              <a:rPr lang="en-CA" sz="2900" dirty="0">
                <a:solidFill>
                  <a:schemeClr val="tx1">
                    <a:lumMod val="65000"/>
                    <a:lumOff val="35000"/>
                  </a:schemeClr>
                </a:solidFill>
                <a:ea typeface="ＭＳ Ｐゴシック" charset="0"/>
                <a:cs typeface="ＭＳ Ｐゴシック" charset="0"/>
              </a:rPr>
              <a:t>As a settler who has spent my life on these lands, I hold a deep sense of gratitude for the place that has shaped me. I’m continually </a:t>
            </a:r>
            <a:r>
              <a:rPr lang="en-CA" sz="2900" b="1" dirty="0">
                <a:solidFill>
                  <a:schemeClr val="tx1">
                    <a:lumMod val="65000"/>
                    <a:lumOff val="35000"/>
                  </a:schemeClr>
                </a:solidFill>
                <a:ea typeface="ＭＳ Ｐゴシック" charset="0"/>
              </a:rPr>
              <a:t>learning what it means to be a guest here, and I try to carry that awareness into my everyday life and into the way I talk with my own children about the responsibilities we share.</a:t>
            </a:r>
            <a:endParaRPr lang="en-US" sz="2900" b="1" dirty="0">
              <a:solidFill>
                <a:schemeClr val="tx1">
                  <a:lumMod val="65000"/>
                  <a:lumOff val="35000"/>
                </a:schemeClr>
              </a:solidFill>
              <a:ea typeface="ＭＳ Ｐゴシック" charset="0"/>
            </a:endParaRPr>
          </a:p>
        </p:txBody>
      </p:sp>
      <p:pic>
        <p:nvPicPr>
          <p:cNvPr id="7" name="Audio 6">
            <a:extLst>
              <a:ext uri="{FF2B5EF4-FFF2-40B4-BE49-F238E27FC236}">
                <a16:creationId xmlns:a16="http://schemas.microsoft.com/office/drawing/2014/main" id="{276F93A6-FE9A-A23A-5C82-399337D21B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73981788"/>
      </p:ext>
    </p:extLst>
  </p:cSld>
  <p:clrMapOvr>
    <a:masterClrMapping/>
  </p:clrMapOvr>
  <mc:AlternateContent xmlns:mc="http://schemas.openxmlformats.org/markup-compatibility/2006" xmlns:p14="http://schemas.microsoft.com/office/powerpoint/2010/main">
    <mc:Choice Requires="p14">
      <p:transition spd="slow" p14:dur="2000" advTm="33461"/>
    </mc:Choice>
    <mc:Fallback xmlns="">
      <p:transition spd="slow" advTm="33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B933E7-BBB4-8F6B-A6C1-1D123D05F71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6EC1C8B-F15A-8775-1947-6573F9558FA5}"/>
              </a:ext>
            </a:extLst>
          </p:cNvPr>
          <p:cNvSpPr/>
          <p:nvPr/>
        </p:nvSpPr>
        <p:spPr>
          <a:xfrm>
            <a:off x="8193" y="22148"/>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pic>
        <p:nvPicPr>
          <p:cNvPr id="149509" name="Picture 149508" descr="Digital financial graph">
            <a:extLst>
              <a:ext uri="{FF2B5EF4-FFF2-40B4-BE49-F238E27FC236}">
                <a16:creationId xmlns:a16="http://schemas.microsoft.com/office/drawing/2014/main" id="{488A9728-F4FD-DAFC-2388-004DBCCBBFB3}"/>
              </a:ext>
            </a:extLst>
          </p:cNvPr>
          <p:cNvPicPr>
            <a:picLocks noChangeAspect="1"/>
          </p:cNvPicPr>
          <p:nvPr/>
        </p:nvPicPr>
        <p:blipFill>
          <a:blip r:embed="rId6"/>
          <a:srcRect l="47388" r="32102"/>
          <a:stretch>
            <a:fillRect/>
          </a:stretch>
        </p:blipFill>
        <p:spPr>
          <a:xfrm>
            <a:off x="2049886" y="10"/>
            <a:ext cx="2500521" cy="6857990"/>
          </a:xfrm>
          <a:custGeom>
            <a:avLst/>
            <a:gdLst/>
            <a:ahLst/>
            <a:cxnLst/>
            <a:rect l="l" t="t" r="r" b="b"/>
            <a:pathLst>
              <a:path w="3334028" h="6858000">
                <a:moveTo>
                  <a:pt x="500842" y="0"/>
                </a:moveTo>
                <a:lnTo>
                  <a:pt x="2659182" y="0"/>
                </a:lnTo>
                <a:lnTo>
                  <a:pt x="2757468" y="220250"/>
                </a:lnTo>
                <a:cubicBezTo>
                  <a:pt x="3081351" y="995532"/>
                  <a:pt x="3278606" y="1835013"/>
                  <a:pt x="3323957" y="2713863"/>
                </a:cubicBezTo>
                <a:lnTo>
                  <a:pt x="3334028" y="3105106"/>
                </a:lnTo>
                <a:lnTo>
                  <a:pt x="3334028" y="3105196"/>
                </a:lnTo>
                <a:lnTo>
                  <a:pt x="3323957" y="3496440"/>
                </a:lnTo>
                <a:cubicBezTo>
                  <a:pt x="3261260" y="4711439"/>
                  <a:pt x="2908232" y="5851195"/>
                  <a:pt x="2331664" y="6850096"/>
                </a:cubicBezTo>
                <a:lnTo>
                  <a:pt x="2326857" y="6858000"/>
                </a:lnTo>
                <a:lnTo>
                  <a:pt x="0" y="6858000"/>
                </a:lnTo>
                <a:lnTo>
                  <a:pt x="106270" y="6738188"/>
                </a:lnTo>
                <a:cubicBezTo>
                  <a:pt x="940576" y="5750906"/>
                  <a:pt x="1441755" y="4485187"/>
                  <a:pt x="1441755" y="3105151"/>
                </a:cubicBezTo>
                <a:cubicBezTo>
                  <a:pt x="1441755" y="2020836"/>
                  <a:pt x="1132354" y="1007095"/>
                  <a:pt x="595066" y="143535"/>
                </a:cubicBezTo>
                <a:close/>
              </a:path>
            </a:pathLst>
          </a:custGeom>
        </p:spPr>
      </p:pic>
      <p:sp>
        <p:nvSpPr>
          <p:cNvPr id="149506" name="Rectangle 2">
            <a:extLst>
              <a:ext uri="{FF2B5EF4-FFF2-40B4-BE49-F238E27FC236}">
                <a16:creationId xmlns:a16="http://schemas.microsoft.com/office/drawing/2014/main" id="{AB94A4F2-A347-F0B7-884C-CAF8D896FCA5}"/>
              </a:ext>
            </a:extLst>
          </p:cNvPr>
          <p:cNvSpPr>
            <a:spLocks noGrp="1" noChangeArrowheads="1"/>
          </p:cNvSpPr>
          <p:nvPr>
            <p:ph type="title"/>
          </p:nvPr>
        </p:nvSpPr>
        <p:spPr>
          <a:xfrm>
            <a:off x="179512" y="990649"/>
            <a:ext cx="3059113" cy="4876701"/>
          </a:xfrm>
        </p:spPr>
        <p:txBody>
          <a:bodyPr vert="horz" lIns="91440" tIns="45720" rIns="91440" bIns="45720" rtlCol="0" anchor="ctr">
            <a:normAutofit/>
          </a:bodyPr>
          <a:lstStyle/>
          <a:p>
            <a:pPr defTabSz="914400">
              <a:defRPr sz="2800" b="1">
                <a:solidFill>
                  <a:srgbClr val="003399"/>
                </a:solidFill>
              </a:defRPr>
            </a:pPr>
            <a:r>
              <a:rPr lang="en-US" altLang="en-US" sz="2000" b="1"/>
              <a:t>ADST (APPLIED DESIGN AND SKILLS TECHNOLOGY)</a:t>
            </a:r>
          </a:p>
        </p:txBody>
      </p:sp>
      <p:sp>
        <p:nvSpPr>
          <p:cNvPr id="149507" name="Rectangle 3">
            <a:extLst>
              <a:ext uri="{FF2B5EF4-FFF2-40B4-BE49-F238E27FC236}">
                <a16:creationId xmlns:a16="http://schemas.microsoft.com/office/drawing/2014/main" id="{BD676D05-2253-F9BD-F0E2-AF852E356911}"/>
              </a:ext>
            </a:extLst>
          </p:cNvPr>
          <p:cNvSpPr>
            <a:spLocks noGrp="1" noChangeArrowheads="1"/>
          </p:cNvSpPr>
          <p:nvPr>
            <p:ph sz="half" idx="1"/>
          </p:nvPr>
        </p:nvSpPr>
        <p:spPr>
          <a:xfrm>
            <a:off x="4319464" y="449278"/>
            <a:ext cx="4824536" cy="6408712"/>
          </a:xfrm>
        </p:spPr>
        <p:txBody>
          <a:bodyPr vert="horz" lIns="91440" tIns="45720" rIns="91440" bIns="45720" numCol="2" rtlCol="0" anchor="ctr">
            <a:normAutofit/>
          </a:bodyPr>
          <a:lstStyle/>
          <a:p>
            <a:pPr marL="0" lvl="1" indent="0" defTabSz="914400">
              <a:buNone/>
            </a:pPr>
            <a:r>
              <a:rPr lang="en-US" altLang="en-US" sz="2000" b="1" dirty="0"/>
              <a:t>BUSINESS EDUCATION</a:t>
            </a:r>
          </a:p>
          <a:p>
            <a:pPr lvl="1" indent="-228600" defTabSz="914400"/>
            <a:r>
              <a:rPr lang="en-US" altLang="en-US" sz="2000" dirty="0"/>
              <a:t>Accounting </a:t>
            </a:r>
          </a:p>
          <a:p>
            <a:pPr lvl="1" indent="-228600" defTabSz="914400"/>
            <a:r>
              <a:rPr lang="en-US" altLang="en-US" sz="2000" dirty="0"/>
              <a:t>Financial Accounting 12  (for those who haven’t taken Accounting 11) </a:t>
            </a:r>
          </a:p>
          <a:p>
            <a:pPr lvl="1" indent="-228600" defTabSz="914400"/>
            <a:r>
              <a:rPr lang="en-US" altLang="en-US" sz="2000" dirty="0"/>
              <a:t>Economics</a:t>
            </a:r>
          </a:p>
          <a:p>
            <a:pPr lvl="1" indent="-228600" defTabSz="914400"/>
            <a:r>
              <a:rPr lang="en-US" altLang="en-US" sz="2000" dirty="0"/>
              <a:t>Computer Programming</a:t>
            </a:r>
          </a:p>
          <a:p>
            <a:pPr lvl="1" indent="-228600" defTabSz="914400"/>
            <a:r>
              <a:rPr lang="en-US" altLang="en-US" sz="2000" dirty="0"/>
              <a:t>Digital Communication Development</a:t>
            </a:r>
          </a:p>
          <a:p>
            <a:pPr lvl="1" indent="-228600" defTabSz="914400"/>
            <a:r>
              <a:rPr lang="en-US" altLang="en-US" sz="2000" dirty="0"/>
              <a:t>Marketing eCommerce </a:t>
            </a:r>
          </a:p>
          <a:p>
            <a:pPr lvl="1" indent="-228600" defTabSz="914400"/>
            <a:r>
              <a:rPr lang="en-US" altLang="en-US" sz="2000" dirty="0"/>
              <a:t>Work Experience (Accounting, Business, Law, Marketing</a:t>
            </a:r>
          </a:p>
          <a:p>
            <a:pPr marL="0" lvl="1" indent="0" defTabSz="914400">
              <a:buNone/>
            </a:pPr>
            <a:r>
              <a:rPr lang="en-US" altLang="en-US" sz="2000" b="1" dirty="0"/>
              <a:t>TECHNOLOGY ED</a:t>
            </a:r>
          </a:p>
          <a:p>
            <a:pPr lvl="1" indent="-228600" defTabSz="914400"/>
            <a:r>
              <a:rPr lang="en-US" altLang="en-US" sz="2000" dirty="0"/>
              <a:t>Drafting and Design</a:t>
            </a:r>
          </a:p>
          <a:p>
            <a:pPr lvl="1" indent="-228600" defTabSz="914400"/>
            <a:r>
              <a:rPr lang="en-US" altLang="en-US" sz="2000" dirty="0"/>
              <a:t>Metal Design</a:t>
            </a:r>
          </a:p>
          <a:p>
            <a:pPr lvl="1" indent="-228600" defTabSz="914400"/>
            <a:r>
              <a:rPr lang="en-US" altLang="en-US" sz="2000" dirty="0"/>
              <a:t>Transportation</a:t>
            </a:r>
          </a:p>
          <a:p>
            <a:pPr lvl="1" indent="-228600" defTabSz="914400"/>
            <a:r>
              <a:rPr lang="en-US" altLang="en-US" sz="2000" dirty="0"/>
              <a:t>Woodwork</a:t>
            </a:r>
          </a:p>
          <a:p>
            <a:pPr lvl="1" indent="-228600" defTabSz="914400"/>
            <a:endParaRPr lang="en-US" altLang="en-US" sz="2000" dirty="0"/>
          </a:p>
          <a:p>
            <a:pPr lvl="1" indent="-228600" defTabSz="914400"/>
            <a:endParaRPr lang="en-US" altLang="en-US" sz="2000" dirty="0"/>
          </a:p>
          <a:p>
            <a:pPr marL="0" lvl="1" indent="0" defTabSz="914400">
              <a:buNone/>
            </a:pPr>
            <a:r>
              <a:rPr lang="en-US" altLang="en-US" sz="2000" b="1" dirty="0"/>
              <a:t>HOME ECONOMICS</a:t>
            </a:r>
          </a:p>
          <a:p>
            <a:pPr lvl="1" indent="-228600" defTabSz="914400"/>
            <a:r>
              <a:rPr lang="en-US" altLang="en-US" sz="2000" dirty="0"/>
              <a:t>Food Studies</a:t>
            </a:r>
          </a:p>
          <a:p>
            <a:pPr lvl="1" indent="-228600" defTabSz="914400"/>
            <a:r>
              <a:rPr lang="en-US" altLang="en-US" sz="2000" dirty="0"/>
              <a:t>Textile Studies</a:t>
            </a:r>
          </a:p>
          <a:p>
            <a:pPr lvl="1" indent="-228600" defTabSz="914400"/>
            <a:r>
              <a:rPr lang="en-US" altLang="en-US" sz="2000" dirty="0"/>
              <a:t>Fashion Design</a:t>
            </a:r>
          </a:p>
        </p:txBody>
      </p:sp>
      <p:pic>
        <p:nvPicPr>
          <p:cNvPr id="7" name="Audio 6">
            <a:extLst>
              <a:ext uri="{FF2B5EF4-FFF2-40B4-BE49-F238E27FC236}">
                <a16:creationId xmlns:a16="http://schemas.microsoft.com/office/drawing/2014/main" id="{F1374578-B83C-3B8E-9B65-D4CC0C8ECA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81759680"/>
      </p:ext>
    </p:extLst>
  </p:cSld>
  <p:clrMapOvr>
    <a:masterClrMapping/>
  </p:clrMapOvr>
  <mc:AlternateContent xmlns:mc="http://schemas.openxmlformats.org/markup-compatibility/2006" xmlns:p14="http://schemas.microsoft.com/office/powerpoint/2010/main">
    <mc:Choice Requires="p14">
      <p:transition spd="slow" p14:dur="2000" advTm="45255"/>
    </mc:Choice>
    <mc:Fallback xmlns="">
      <p:transition spd="slow" advTm="45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04106"/>
            <a:ext cx="9184533" cy="696729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50000"/>
            </a:blip>
            <a:stretch>
              <a:fillRect t="-5555" b="-5555"/>
            </a:stretch>
          </a:blipFill>
        </p:spPr>
        <p:txBody>
          <a:bodyPr/>
          <a:lstStyle/>
          <a:p>
            <a:endParaRPr lang="en-US" sz="900"/>
          </a:p>
        </p:txBody>
      </p:sp>
      <p:sp>
        <p:nvSpPr>
          <p:cNvPr id="3" name="Freeform 3"/>
          <p:cNvSpPr/>
          <p:nvPr/>
        </p:nvSpPr>
        <p:spPr>
          <a:xfrm>
            <a:off x="703880" y="1771671"/>
            <a:ext cx="1909233" cy="1219498"/>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900"/>
          </a:p>
        </p:txBody>
      </p:sp>
      <p:sp>
        <p:nvSpPr>
          <p:cNvPr id="4" name="Freeform 4"/>
          <p:cNvSpPr/>
          <p:nvPr/>
        </p:nvSpPr>
        <p:spPr>
          <a:xfrm>
            <a:off x="2661553" y="1766457"/>
            <a:ext cx="1979640" cy="2331789"/>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sz="900"/>
          </a:p>
        </p:txBody>
      </p:sp>
      <p:sp>
        <p:nvSpPr>
          <p:cNvPr id="5" name="TextBox 5"/>
          <p:cNvSpPr txBox="1"/>
          <p:nvPr/>
        </p:nvSpPr>
        <p:spPr>
          <a:xfrm>
            <a:off x="536951" y="945864"/>
            <a:ext cx="8868381" cy="665503"/>
          </a:xfrm>
          <a:prstGeom prst="rect">
            <a:avLst/>
          </a:prstGeom>
        </p:spPr>
        <p:txBody>
          <a:bodyPr wrap="square" lIns="0" tIns="0" rIns="0" bIns="0" rtlCol="0" anchor="t">
            <a:spAutoFit/>
          </a:bodyPr>
          <a:lstStyle/>
          <a:p>
            <a:pPr algn="ctr">
              <a:lnSpc>
                <a:spcPts val="4800"/>
              </a:lnSpc>
            </a:pPr>
            <a:r>
              <a:rPr lang="en-US" sz="5400" spc="-300">
                <a:solidFill>
                  <a:srgbClr val="0B4E7C"/>
                </a:solidFill>
                <a:latin typeface="Avenir Book" panose="02000503020000020003" pitchFamily="2" charset="0"/>
              </a:rPr>
              <a:t>MODERN LANGUAGES</a:t>
            </a:r>
          </a:p>
        </p:txBody>
      </p:sp>
      <p:sp>
        <p:nvSpPr>
          <p:cNvPr id="6" name="TextBox 6"/>
          <p:cNvSpPr txBox="1"/>
          <p:nvPr/>
        </p:nvSpPr>
        <p:spPr>
          <a:xfrm>
            <a:off x="546722" y="2019268"/>
            <a:ext cx="2278762" cy="984629"/>
          </a:xfrm>
          <a:prstGeom prst="rect">
            <a:avLst/>
          </a:prstGeom>
        </p:spPr>
        <p:txBody>
          <a:bodyPr wrap="square" lIns="0" tIns="0" rIns="0" bIns="0" rtlCol="0" anchor="t">
            <a:spAutoFit/>
          </a:bodyPr>
          <a:lstStyle/>
          <a:p>
            <a:pPr algn="ctr">
              <a:lnSpc>
                <a:spcPts val="2640"/>
              </a:lnSpc>
              <a:spcBef>
                <a:spcPct val="0"/>
              </a:spcBef>
            </a:pPr>
            <a:r>
              <a:rPr lang="en-US" sz="2400" spc="-165">
                <a:solidFill>
                  <a:srgbClr val="FFFFFF"/>
                </a:solidFill>
                <a:latin typeface="Avenir Book" panose="02000503020000020003" pitchFamily="2" charset="0"/>
              </a:rPr>
              <a:t>MANDARIN </a:t>
            </a:r>
          </a:p>
          <a:p>
            <a:pPr algn="ctr">
              <a:lnSpc>
                <a:spcPts val="2640"/>
              </a:lnSpc>
              <a:spcBef>
                <a:spcPct val="0"/>
              </a:spcBef>
            </a:pPr>
            <a:r>
              <a:rPr lang="en-US" sz="2400" spc="-165">
                <a:solidFill>
                  <a:srgbClr val="FFFFFF"/>
                </a:solidFill>
                <a:latin typeface="Avenir Book" panose="02000503020000020003" pitchFamily="2" charset="0"/>
              </a:rPr>
              <a:t>12</a:t>
            </a:r>
          </a:p>
          <a:p>
            <a:pPr algn="ctr">
              <a:lnSpc>
                <a:spcPts val="2640"/>
              </a:lnSpc>
              <a:spcBef>
                <a:spcPct val="0"/>
              </a:spcBef>
            </a:pPr>
            <a:endParaRPr lang="en-US" sz="2000" spc="-165">
              <a:solidFill>
                <a:srgbClr val="FFFFFF"/>
              </a:solidFill>
              <a:latin typeface="Avenir Book" panose="02000503020000020003" pitchFamily="2" charset="0"/>
            </a:endParaRPr>
          </a:p>
        </p:txBody>
      </p:sp>
      <p:sp>
        <p:nvSpPr>
          <p:cNvPr id="8" name="TextBox 8"/>
          <p:cNvSpPr txBox="1"/>
          <p:nvPr/>
        </p:nvSpPr>
        <p:spPr>
          <a:xfrm>
            <a:off x="2640977" y="2056300"/>
            <a:ext cx="2078210" cy="687304"/>
          </a:xfrm>
          <a:prstGeom prst="rect">
            <a:avLst/>
          </a:prstGeom>
        </p:spPr>
        <p:txBody>
          <a:bodyPr wrap="square" lIns="0" tIns="0" rIns="0" bIns="0" rtlCol="0" anchor="t">
            <a:spAutoFit/>
          </a:bodyPr>
          <a:lstStyle/>
          <a:p>
            <a:pPr algn="ctr">
              <a:lnSpc>
                <a:spcPts val="2640"/>
              </a:lnSpc>
              <a:spcBef>
                <a:spcPct val="0"/>
              </a:spcBef>
            </a:pPr>
            <a:r>
              <a:rPr lang="en-US" sz="2750" spc="-165" dirty="0">
                <a:solidFill>
                  <a:srgbClr val="FFFFFF"/>
                </a:solidFill>
                <a:latin typeface="Avenir Book" panose="02000503020000020003" pitchFamily="2" charset="0"/>
              </a:rPr>
              <a:t>JAPANESE </a:t>
            </a:r>
          </a:p>
          <a:p>
            <a:pPr algn="ctr">
              <a:lnSpc>
                <a:spcPts val="2640"/>
              </a:lnSpc>
              <a:spcBef>
                <a:spcPct val="0"/>
              </a:spcBef>
            </a:pPr>
            <a:r>
              <a:rPr lang="en-US" sz="2750" spc="-165" dirty="0">
                <a:solidFill>
                  <a:srgbClr val="FFFFFF"/>
                </a:solidFill>
                <a:latin typeface="Avenir Book" panose="02000503020000020003" pitchFamily="2" charset="0"/>
              </a:rPr>
              <a:t>12</a:t>
            </a:r>
          </a:p>
        </p:txBody>
      </p:sp>
      <p:sp>
        <p:nvSpPr>
          <p:cNvPr id="10" name="Freeform 3">
            <a:extLst>
              <a:ext uri="{FF2B5EF4-FFF2-40B4-BE49-F238E27FC236}">
                <a16:creationId xmlns:a16="http://schemas.microsoft.com/office/drawing/2014/main" id="{75624A18-C155-3C51-D18A-97FC61EA16FA}"/>
              </a:ext>
            </a:extLst>
          </p:cNvPr>
          <p:cNvSpPr/>
          <p:nvPr/>
        </p:nvSpPr>
        <p:spPr>
          <a:xfrm>
            <a:off x="4687778" y="1766457"/>
            <a:ext cx="1997018" cy="2353805"/>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900"/>
          </a:p>
        </p:txBody>
      </p:sp>
      <p:sp>
        <p:nvSpPr>
          <p:cNvPr id="11" name="TextBox 6">
            <a:extLst>
              <a:ext uri="{FF2B5EF4-FFF2-40B4-BE49-F238E27FC236}">
                <a16:creationId xmlns:a16="http://schemas.microsoft.com/office/drawing/2014/main" id="{2698F3D8-76CD-A926-C6A7-6C6D674E8F0E}"/>
              </a:ext>
            </a:extLst>
          </p:cNvPr>
          <p:cNvSpPr txBox="1"/>
          <p:nvPr/>
        </p:nvSpPr>
        <p:spPr>
          <a:xfrm>
            <a:off x="4439807" y="2049246"/>
            <a:ext cx="2454819" cy="1020729"/>
          </a:xfrm>
          <a:prstGeom prst="rect">
            <a:avLst/>
          </a:prstGeom>
        </p:spPr>
        <p:txBody>
          <a:bodyPr wrap="square" lIns="0" tIns="0" rIns="0" bIns="0" rtlCol="0" anchor="t">
            <a:spAutoFit/>
          </a:bodyPr>
          <a:lstStyle/>
          <a:p>
            <a:pPr algn="ctr">
              <a:lnSpc>
                <a:spcPts val="2640"/>
              </a:lnSpc>
              <a:spcBef>
                <a:spcPct val="0"/>
              </a:spcBef>
            </a:pPr>
            <a:r>
              <a:rPr lang="en-US" sz="2750" spc="-165">
                <a:solidFill>
                  <a:srgbClr val="FFFFFF"/>
                </a:solidFill>
                <a:latin typeface="Avenir Book" panose="02000503020000020003" pitchFamily="2" charset="0"/>
              </a:rPr>
              <a:t>SPANISH </a:t>
            </a:r>
          </a:p>
          <a:p>
            <a:pPr algn="ctr">
              <a:lnSpc>
                <a:spcPts val="2640"/>
              </a:lnSpc>
              <a:spcBef>
                <a:spcPct val="0"/>
              </a:spcBef>
            </a:pPr>
            <a:r>
              <a:rPr lang="en-US" sz="2750" spc="-165">
                <a:solidFill>
                  <a:srgbClr val="FFFFFF"/>
                </a:solidFill>
                <a:latin typeface="Avenir Book" panose="02000503020000020003" pitchFamily="2" charset="0"/>
              </a:rPr>
              <a:t>12</a:t>
            </a:r>
          </a:p>
          <a:p>
            <a:pPr algn="ctr">
              <a:lnSpc>
                <a:spcPts val="2640"/>
              </a:lnSpc>
              <a:spcBef>
                <a:spcPct val="0"/>
              </a:spcBef>
            </a:pPr>
            <a:endParaRPr lang="en-US" sz="2750" spc="-165">
              <a:solidFill>
                <a:srgbClr val="FFFFFF"/>
              </a:solidFill>
              <a:latin typeface="Avenir Book" panose="02000503020000020003" pitchFamily="2" charset="0"/>
            </a:endParaRPr>
          </a:p>
        </p:txBody>
      </p:sp>
      <p:sp>
        <p:nvSpPr>
          <p:cNvPr id="23" name="TextBox 22">
            <a:extLst>
              <a:ext uri="{FF2B5EF4-FFF2-40B4-BE49-F238E27FC236}">
                <a16:creationId xmlns:a16="http://schemas.microsoft.com/office/drawing/2014/main" id="{AE3E10E1-3B67-3686-A2F5-7F3FB1CEC93E}"/>
              </a:ext>
            </a:extLst>
          </p:cNvPr>
          <p:cNvSpPr txBox="1"/>
          <p:nvPr/>
        </p:nvSpPr>
        <p:spPr>
          <a:xfrm>
            <a:off x="4737075" y="2529042"/>
            <a:ext cx="1918618" cy="1641475"/>
          </a:xfrm>
          <a:prstGeom prst="rect">
            <a:avLst/>
          </a:prstGeom>
          <a:noFill/>
        </p:spPr>
        <p:txBody>
          <a:bodyPr wrap="square" rtlCol="0">
            <a:spAutoFit/>
          </a:bodyPr>
          <a:lstStyle/>
          <a:p>
            <a:pPr algn="ctr">
              <a:lnSpc>
                <a:spcPts val="2640"/>
              </a:lnSpc>
              <a:spcBef>
                <a:spcPct val="0"/>
              </a:spcBef>
            </a:pPr>
            <a:endParaRPr lang="en-US" sz="1400" spc="-165" dirty="0">
              <a:solidFill>
                <a:srgbClr val="FFFFFF"/>
              </a:solidFill>
              <a:latin typeface="Avenir Book" panose="02000503020000020003" pitchFamily="2" charset="0"/>
            </a:endParaRPr>
          </a:p>
          <a:p>
            <a:pPr algn="ctr">
              <a:lnSpc>
                <a:spcPts val="2640"/>
              </a:lnSpc>
              <a:spcBef>
                <a:spcPct val="0"/>
              </a:spcBef>
            </a:pPr>
            <a:r>
              <a:rPr lang="en-US" sz="2000" spc="-165" dirty="0">
                <a:solidFill>
                  <a:srgbClr val="FFFFFF"/>
                </a:solidFill>
                <a:latin typeface="Avenir Book" panose="02000503020000020003" pitchFamily="2" charset="0"/>
              </a:rPr>
              <a:t>SPANISH INTRODUCTORY </a:t>
            </a:r>
          </a:p>
          <a:p>
            <a:pPr algn="ctr">
              <a:lnSpc>
                <a:spcPts val="2640"/>
              </a:lnSpc>
              <a:spcBef>
                <a:spcPct val="0"/>
              </a:spcBef>
            </a:pPr>
            <a:r>
              <a:rPr lang="en-US" spc="-165" dirty="0">
                <a:solidFill>
                  <a:srgbClr val="FFFFFF"/>
                </a:solidFill>
                <a:latin typeface="Avenir Book" panose="02000503020000020003" pitchFamily="2" charset="0"/>
              </a:rPr>
              <a:t>11 </a:t>
            </a:r>
            <a:r>
              <a:rPr lang="en-US" sz="1400" spc="-165" dirty="0">
                <a:solidFill>
                  <a:srgbClr val="FFFFFF"/>
                </a:solidFill>
                <a:latin typeface="Avenir Book" panose="02000503020000020003" pitchFamily="2" charset="0"/>
              </a:rPr>
              <a:t>(next step  Spanish 11)</a:t>
            </a:r>
          </a:p>
          <a:p>
            <a:pPr algn="ctr"/>
            <a:endParaRPr lang="en-US" sz="1400" b="1" dirty="0">
              <a:solidFill>
                <a:schemeClr val="bg1"/>
              </a:solidFill>
              <a:latin typeface="Avenir Book" panose="02000503020000020003" pitchFamily="2" charset="0"/>
            </a:endParaRPr>
          </a:p>
        </p:txBody>
      </p:sp>
      <p:sp>
        <p:nvSpPr>
          <p:cNvPr id="9" name="Freeform 3">
            <a:extLst>
              <a:ext uri="{FF2B5EF4-FFF2-40B4-BE49-F238E27FC236}">
                <a16:creationId xmlns:a16="http://schemas.microsoft.com/office/drawing/2014/main" id="{0DE34268-CA7D-63A4-3DA6-DB699188C160}"/>
              </a:ext>
            </a:extLst>
          </p:cNvPr>
          <p:cNvSpPr/>
          <p:nvPr/>
        </p:nvSpPr>
        <p:spPr>
          <a:xfrm>
            <a:off x="-319958" y="-344528"/>
            <a:ext cx="1969169" cy="1693429"/>
          </a:xfrm>
          <a:custGeom>
            <a:avLst/>
            <a:gdLst/>
            <a:ahLst/>
            <a:cxnLst/>
            <a:rect l="l" t="t" r="r" b="b"/>
            <a:pathLst>
              <a:path w="2875332" h="3635478">
                <a:moveTo>
                  <a:pt x="0" y="0"/>
                </a:moveTo>
                <a:lnTo>
                  <a:pt x="2875332" y="0"/>
                </a:lnTo>
                <a:lnTo>
                  <a:pt x="2875332" y="3635478"/>
                </a:lnTo>
                <a:lnTo>
                  <a:pt x="0" y="363547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sz="900"/>
          </a:p>
        </p:txBody>
      </p:sp>
      <p:sp>
        <p:nvSpPr>
          <p:cNvPr id="12" name="Freeform 18">
            <a:extLst>
              <a:ext uri="{FF2B5EF4-FFF2-40B4-BE49-F238E27FC236}">
                <a16:creationId xmlns:a16="http://schemas.microsoft.com/office/drawing/2014/main" id="{394ACD3C-9D56-33A9-50FA-476557C4DD14}"/>
              </a:ext>
            </a:extLst>
          </p:cNvPr>
          <p:cNvSpPr/>
          <p:nvPr/>
        </p:nvSpPr>
        <p:spPr>
          <a:xfrm rot="-10800000">
            <a:off x="6863357" y="-170511"/>
            <a:ext cx="2641134" cy="1082865"/>
          </a:xfrm>
          <a:custGeom>
            <a:avLst/>
            <a:gdLst/>
            <a:ahLst/>
            <a:cxnLst/>
            <a:rect l="l" t="t" r="r" b="b"/>
            <a:pathLst>
              <a:path w="5282267" h="2165729">
                <a:moveTo>
                  <a:pt x="0" y="0"/>
                </a:moveTo>
                <a:lnTo>
                  <a:pt x="5282267" y="0"/>
                </a:lnTo>
                <a:lnTo>
                  <a:pt x="5282267" y="2165729"/>
                </a:lnTo>
                <a:lnTo>
                  <a:pt x="0" y="216572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sz="900"/>
          </a:p>
        </p:txBody>
      </p:sp>
      <p:sp>
        <p:nvSpPr>
          <p:cNvPr id="13" name="Freeform 19">
            <a:extLst>
              <a:ext uri="{FF2B5EF4-FFF2-40B4-BE49-F238E27FC236}">
                <a16:creationId xmlns:a16="http://schemas.microsoft.com/office/drawing/2014/main" id="{414DA672-44D0-D064-8FFB-2E1C3E35A0AE}"/>
              </a:ext>
            </a:extLst>
          </p:cNvPr>
          <p:cNvSpPr/>
          <p:nvPr/>
        </p:nvSpPr>
        <p:spPr>
          <a:xfrm rot="7304136" flipH="1">
            <a:off x="199755" y="1815457"/>
            <a:ext cx="453049" cy="488215"/>
          </a:xfrm>
          <a:custGeom>
            <a:avLst/>
            <a:gdLst/>
            <a:ahLst/>
            <a:cxnLst/>
            <a:rect l="l" t="t" r="r" b="b"/>
            <a:pathLst>
              <a:path w="906098" h="976429">
                <a:moveTo>
                  <a:pt x="906098" y="0"/>
                </a:moveTo>
                <a:lnTo>
                  <a:pt x="0" y="0"/>
                </a:lnTo>
                <a:lnTo>
                  <a:pt x="0" y="976429"/>
                </a:lnTo>
                <a:lnTo>
                  <a:pt x="906098" y="976429"/>
                </a:lnTo>
                <a:lnTo>
                  <a:pt x="906098"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sz="900"/>
          </a:p>
        </p:txBody>
      </p:sp>
      <p:sp>
        <p:nvSpPr>
          <p:cNvPr id="15" name="Freeform 19">
            <a:extLst>
              <a:ext uri="{FF2B5EF4-FFF2-40B4-BE49-F238E27FC236}">
                <a16:creationId xmlns:a16="http://schemas.microsoft.com/office/drawing/2014/main" id="{BD9F067F-DC97-A41D-7909-A656758EF9BD}"/>
              </a:ext>
            </a:extLst>
          </p:cNvPr>
          <p:cNvSpPr/>
          <p:nvPr/>
        </p:nvSpPr>
        <p:spPr>
          <a:xfrm rot="6580961" flipH="1">
            <a:off x="8651867" y="1509631"/>
            <a:ext cx="453049" cy="488215"/>
          </a:xfrm>
          <a:custGeom>
            <a:avLst/>
            <a:gdLst/>
            <a:ahLst/>
            <a:cxnLst/>
            <a:rect l="l" t="t" r="r" b="b"/>
            <a:pathLst>
              <a:path w="906098" h="976429">
                <a:moveTo>
                  <a:pt x="906098" y="0"/>
                </a:moveTo>
                <a:lnTo>
                  <a:pt x="0" y="0"/>
                </a:lnTo>
                <a:lnTo>
                  <a:pt x="0" y="976429"/>
                </a:lnTo>
                <a:lnTo>
                  <a:pt x="906098" y="976429"/>
                </a:lnTo>
                <a:lnTo>
                  <a:pt x="906098"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sz="900"/>
          </a:p>
        </p:txBody>
      </p:sp>
      <p:sp>
        <p:nvSpPr>
          <p:cNvPr id="19" name="Freeform 8">
            <a:extLst>
              <a:ext uri="{FF2B5EF4-FFF2-40B4-BE49-F238E27FC236}">
                <a16:creationId xmlns:a16="http://schemas.microsoft.com/office/drawing/2014/main" id="{C86FEACE-DDAB-D15D-4FF4-1DA2CE6F9137}"/>
              </a:ext>
            </a:extLst>
          </p:cNvPr>
          <p:cNvSpPr/>
          <p:nvPr/>
        </p:nvSpPr>
        <p:spPr>
          <a:xfrm rot="19885585">
            <a:off x="-583263" y="4678301"/>
            <a:ext cx="1829845" cy="2149598"/>
          </a:xfrm>
          <a:custGeom>
            <a:avLst/>
            <a:gdLst/>
            <a:ahLst/>
            <a:cxnLst/>
            <a:rect l="l" t="t" r="r" b="b"/>
            <a:pathLst>
              <a:path w="3659690" h="4299195">
                <a:moveTo>
                  <a:pt x="0" y="0"/>
                </a:moveTo>
                <a:lnTo>
                  <a:pt x="3659690" y="0"/>
                </a:lnTo>
                <a:lnTo>
                  <a:pt x="3659690" y="4299195"/>
                </a:lnTo>
                <a:lnTo>
                  <a:pt x="0" y="429919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900"/>
          </a:p>
        </p:txBody>
      </p:sp>
      <p:sp>
        <p:nvSpPr>
          <p:cNvPr id="14" name="Freeform 4">
            <a:extLst>
              <a:ext uri="{FF2B5EF4-FFF2-40B4-BE49-F238E27FC236}">
                <a16:creationId xmlns:a16="http://schemas.microsoft.com/office/drawing/2014/main" id="{AE07BB68-9569-4602-A26E-AD6F45F36908}"/>
              </a:ext>
            </a:extLst>
          </p:cNvPr>
          <p:cNvSpPr/>
          <p:nvPr/>
        </p:nvSpPr>
        <p:spPr>
          <a:xfrm>
            <a:off x="6715825" y="1787325"/>
            <a:ext cx="1898935" cy="1321304"/>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sz="900"/>
          </a:p>
        </p:txBody>
      </p:sp>
      <p:sp>
        <p:nvSpPr>
          <p:cNvPr id="16" name="TextBox 6">
            <a:extLst>
              <a:ext uri="{FF2B5EF4-FFF2-40B4-BE49-F238E27FC236}">
                <a16:creationId xmlns:a16="http://schemas.microsoft.com/office/drawing/2014/main" id="{3ECACE6B-49E3-74E4-6BE5-AECEADF5BAC5}"/>
              </a:ext>
            </a:extLst>
          </p:cNvPr>
          <p:cNvSpPr txBox="1"/>
          <p:nvPr/>
        </p:nvSpPr>
        <p:spPr>
          <a:xfrm>
            <a:off x="6472515" y="2014556"/>
            <a:ext cx="2454819" cy="687304"/>
          </a:xfrm>
          <a:prstGeom prst="rect">
            <a:avLst/>
          </a:prstGeom>
        </p:spPr>
        <p:txBody>
          <a:bodyPr wrap="square" lIns="0" tIns="0" rIns="0" bIns="0" rtlCol="0" anchor="t">
            <a:spAutoFit/>
          </a:bodyPr>
          <a:lstStyle/>
          <a:p>
            <a:pPr algn="ctr">
              <a:lnSpc>
                <a:spcPts val="2640"/>
              </a:lnSpc>
              <a:spcBef>
                <a:spcPct val="0"/>
              </a:spcBef>
            </a:pPr>
            <a:r>
              <a:rPr lang="en-US" sz="2750" spc="-165">
                <a:solidFill>
                  <a:srgbClr val="FFFFFF"/>
                </a:solidFill>
                <a:latin typeface="Avenir Book" panose="02000503020000020003" pitchFamily="2" charset="0"/>
              </a:rPr>
              <a:t>FRENCH</a:t>
            </a:r>
          </a:p>
          <a:p>
            <a:pPr algn="ctr">
              <a:lnSpc>
                <a:spcPts val="2640"/>
              </a:lnSpc>
              <a:spcBef>
                <a:spcPct val="0"/>
              </a:spcBef>
            </a:pPr>
            <a:r>
              <a:rPr lang="en-US" sz="2750" spc="-165">
                <a:solidFill>
                  <a:srgbClr val="FFFFFF"/>
                </a:solidFill>
                <a:latin typeface="Avenir Book" panose="02000503020000020003" pitchFamily="2" charset="0"/>
              </a:rPr>
              <a:t>12</a:t>
            </a:r>
          </a:p>
        </p:txBody>
      </p:sp>
      <p:sp>
        <p:nvSpPr>
          <p:cNvPr id="21" name="TextBox 8">
            <a:extLst>
              <a:ext uri="{FF2B5EF4-FFF2-40B4-BE49-F238E27FC236}">
                <a16:creationId xmlns:a16="http://schemas.microsoft.com/office/drawing/2014/main" id="{FF7189EA-B839-79FE-1516-26D4F1E14CCF}"/>
              </a:ext>
            </a:extLst>
          </p:cNvPr>
          <p:cNvSpPr txBox="1"/>
          <p:nvPr/>
        </p:nvSpPr>
        <p:spPr>
          <a:xfrm>
            <a:off x="2652191" y="2515914"/>
            <a:ext cx="2078210" cy="1325812"/>
          </a:xfrm>
          <a:prstGeom prst="rect">
            <a:avLst/>
          </a:prstGeom>
        </p:spPr>
        <p:txBody>
          <a:bodyPr wrap="square" lIns="0" tIns="0" rIns="0" bIns="0" rtlCol="0" anchor="t">
            <a:spAutoFit/>
          </a:bodyPr>
          <a:lstStyle/>
          <a:p>
            <a:pPr algn="ctr">
              <a:lnSpc>
                <a:spcPts val="2640"/>
              </a:lnSpc>
              <a:spcBef>
                <a:spcPct val="0"/>
              </a:spcBef>
            </a:pPr>
            <a:endParaRPr lang="en-US" sz="2200" spc="-165" dirty="0">
              <a:solidFill>
                <a:srgbClr val="FFFFFF"/>
              </a:solidFill>
              <a:latin typeface="Avenir Book" panose="02000503020000020003" pitchFamily="2" charset="0"/>
            </a:endParaRPr>
          </a:p>
          <a:p>
            <a:pPr algn="ctr">
              <a:lnSpc>
                <a:spcPts val="2640"/>
              </a:lnSpc>
              <a:spcBef>
                <a:spcPct val="0"/>
              </a:spcBef>
            </a:pPr>
            <a:r>
              <a:rPr lang="en-US" sz="2000" spc="-165" dirty="0">
                <a:solidFill>
                  <a:srgbClr val="FFFFFF"/>
                </a:solidFill>
                <a:latin typeface="Avenir Book" panose="02000503020000020003" pitchFamily="2" charset="0"/>
              </a:rPr>
              <a:t>JAPANESE</a:t>
            </a:r>
          </a:p>
          <a:p>
            <a:pPr algn="ctr">
              <a:lnSpc>
                <a:spcPts val="2640"/>
              </a:lnSpc>
              <a:spcBef>
                <a:spcPct val="0"/>
              </a:spcBef>
            </a:pPr>
            <a:r>
              <a:rPr lang="en-US" sz="2000" spc="-165" dirty="0">
                <a:solidFill>
                  <a:srgbClr val="FFFFFF"/>
                </a:solidFill>
                <a:latin typeface="Avenir Book" panose="02000503020000020003" pitchFamily="2" charset="0"/>
              </a:rPr>
              <a:t>INTRODUCTORY </a:t>
            </a:r>
          </a:p>
          <a:p>
            <a:pPr algn="ctr">
              <a:lnSpc>
                <a:spcPts val="2640"/>
              </a:lnSpc>
              <a:spcBef>
                <a:spcPct val="0"/>
              </a:spcBef>
            </a:pPr>
            <a:r>
              <a:rPr lang="en-US" spc="-165" dirty="0">
                <a:solidFill>
                  <a:srgbClr val="FFFFFF"/>
                </a:solidFill>
                <a:latin typeface="Avenir Book" panose="02000503020000020003" pitchFamily="2" charset="0"/>
              </a:rPr>
              <a:t>11 </a:t>
            </a:r>
            <a:r>
              <a:rPr lang="en-US" sz="1400" spc="-165" dirty="0">
                <a:solidFill>
                  <a:srgbClr val="FFFFFF"/>
                </a:solidFill>
                <a:latin typeface="Avenir Book" panose="02000503020000020003" pitchFamily="2" charset="0"/>
              </a:rPr>
              <a:t>(next step Japanese 11)</a:t>
            </a:r>
            <a:endParaRPr lang="en-US" spc="-165" dirty="0">
              <a:solidFill>
                <a:srgbClr val="FFFFFF"/>
              </a:solidFill>
              <a:latin typeface="Avenir Book" panose="02000503020000020003" pitchFamily="2" charset="0"/>
            </a:endParaRPr>
          </a:p>
        </p:txBody>
      </p:sp>
      <p:pic>
        <p:nvPicPr>
          <p:cNvPr id="22" name="Picture 1">
            <a:extLst>
              <a:ext uri="{FF2B5EF4-FFF2-40B4-BE49-F238E27FC236}">
                <a16:creationId xmlns:a16="http://schemas.microsoft.com/office/drawing/2014/main" id="{97D50FEB-C73F-2AE7-950A-F845756BB29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0384" y="4797152"/>
            <a:ext cx="1026311" cy="100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A621E5A2-2B56-71D3-A98F-63A66F72EDD2}"/>
              </a:ext>
            </a:extLst>
          </p:cNvPr>
          <p:cNvSpPr txBox="1"/>
          <p:nvPr/>
        </p:nvSpPr>
        <p:spPr>
          <a:xfrm>
            <a:off x="1523048" y="4307629"/>
            <a:ext cx="7049201" cy="2585323"/>
          </a:xfrm>
          <a:prstGeom prst="rect">
            <a:avLst/>
          </a:prstGeom>
          <a:noFill/>
        </p:spPr>
        <p:txBody>
          <a:bodyPr wrap="square" rtlCol="0">
            <a:spAutoFit/>
          </a:bodyPr>
          <a:lstStyle/>
          <a:p>
            <a:r>
              <a:rPr lang="en-US" dirty="0"/>
              <a:t>A second language is NOT required for graduation, but some university degree programs may have a language requirement.</a:t>
            </a:r>
          </a:p>
          <a:p>
            <a:endParaRPr lang="en-US" dirty="0"/>
          </a:p>
          <a:p>
            <a:r>
              <a:rPr lang="en-US" dirty="0"/>
              <a:t>A second language is NOT required for university application for UBC and SFU. For the Faculty of Arts at UBC, if you do take a Modern Language 12, they will look at the mark. Mandarin, Japanese, Spanish, French 12 are all courses that will be considered for admission at SFU. </a:t>
            </a:r>
          </a:p>
          <a:p>
            <a:pPr lvl="0"/>
            <a:endParaRPr lang="en-US" dirty="0"/>
          </a:p>
        </p:txBody>
      </p:sp>
      <p:pic>
        <p:nvPicPr>
          <p:cNvPr id="32" name="Audio 31">
            <a:extLst>
              <a:ext uri="{FF2B5EF4-FFF2-40B4-BE49-F238E27FC236}">
                <a16:creationId xmlns:a16="http://schemas.microsoft.com/office/drawing/2014/main" id="{C2F9E066-C308-60A1-3FDF-84EBD58AC2E4}"/>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0001713"/>
      </p:ext>
    </p:extLst>
  </p:cSld>
  <p:clrMapOvr>
    <a:masterClrMapping/>
  </p:clrMapOvr>
  <mc:AlternateContent xmlns:mc="http://schemas.openxmlformats.org/markup-compatibility/2006" xmlns:p14="http://schemas.microsoft.com/office/powerpoint/2010/main">
    <mc:Choice Requires="p14">
      <p:transition spd="slow" p14:dur="2000" advTm="67074"/>
    </mc:Choice>
    <mc:Fallback xmlns="">
      <p:transition spd="slow" advTm="67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88046"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50000"/>
            </a:blip>
            <a:stretch>
              <a:fillRect t="-5555" b="-5555"/>
            </a:stretch>
          </a:blipFill>
        </p:spPr>
        <p:txBody>
          <a:bodyPr/>
          <a:lstStyle/>
          <a:p>
            <a:endParaRPr lang="en-US" sz="900"/>
          </a:p>
        </p:txBody>
      </p:sp>
      <p:sp>
        <p:nvSpPr>
          <p:cNvPr id="3" name="Freeform 3"/>
          <p:cNvSpPr/>
          <p:nvPr/>
        </p:nvSpPr>
        <p:spPr>
          <a:xfrm>
            <a:off x="228537" y="3454846"/>
            <a:ext cx="2012485" cy="2292838"/>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900"/>
          </a:p>
        </p:txBody>
      </p:sp>
      <p:sp>
        <p:nvSpPr>
          <p:cNvPr id="4" name="Freeform 4"/>
          <p:cNvSpPr/>
          <p:nvPr/>
        </p:nvSpPr>
        <p:spPr>
          <a:xfrm>
            <a:off x="2338201" y="3454846"/>
            <a:ext cx="2155181" cy="2309748"/>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sz="900"/>
          </a:p>
        </p:txBody>
      </p:sp>
      <p:sp>
        <p:nvSpPr>
          <p:cNvPr id="5" name="TextBox 5"/>
          <p:cNvSpPr txBox="1"/>
          <p:nvPr/>
        </p:nvSpPr>
        <p:spPr>
          <a:xfrm>
            <a:off x="228537" y="583120"/>
            <a:ext cx="8868381" cy="615553"/>
          </a:xfrm>
          <a:prstGeom prst="rect">
            <a:avLst/>
          </a:prstGeom>
        </p:spPr>
        <p:txBody>
          <a:bodyPr wrap="square" lIns="0" tIns="0" rIns="0" bIns="0" rtlCol="0" anchor="t">
            <a:spAutoFit/>
          </a:bodyPr>
          <a:lstStyle/>
          <a:p>
            <a:pPr algn="ctr">
              <a:lnSpc>
                <a:spcPts val="4800"/>
              </a:lnSpc>
            </a:pPr>
            <a:r>
              <a:rPr lang="en-US" sz="4500" spc="-300">
                <a:solidFill>
                  <a:srgbClr val="0B4E7C"/>
                </a:solidFill>
                <a:latin typeface="Rustic Printed"/>
              </a:rPr>
              <a:t>LANGUAGE PLACEMENT</a:t>
            </a:r>
          </a:p>
        </p:txBody>
      </p:sp>
      <p:sp>
        <p:nvSpPr>
          <p:cNvPr id="6" name="TextBox 6"/>
          <p:cNvSpPr txBox="1"/>
          <p:nvPr/>
        </p:nvSpPr>
        <p:spPr>
          <a:xfrm>
            <a:off x="-428661" y="3652357"/>
            <a:ext cx="3569369" cy="343171"/>
          </a:xfrm>
          <a:prstGeom prst="rect">
            <a:avLst/>
          </a:prstGeom>
        </p:spPr>
        <p:txBody>
          <a:bodyPr wrap="square" lIns="0" tIns="0" rIns="0" bIns="0" rtlCol="0" anchor="t">
            <a:spAutoFit/>
          </a:bodyPr>
          <a:lstStyle/>
          <a:p>
            <a:pPr algn="ctr">
              <a:lnSpc>
                <a:spcPts val="2640"/>
              </a:lnSpc>
              <a:spcBef>
                <a:spcPct val="0"/>
              </a:spcBef>
            </a:pPr>
            <a:r>
              <a:rPr lang="en-US" sz="2750">
                <a:solidFill>
                  <a:srgbClr val="FFFFFF"/>
                </a:solidFill>
                <a:latin typeface="Rustic Printed"/>
              </a:rPr>
              <a:t>Mandarin</a:t>
            </a:r>
          </a:p>
        </p:txBody>
      </p:sp>
      <p:sp>
        <p:nvSpPr>
          <p:cNvPr id="7" name="TextBox 7"/>
          <p:cNvSpPr txBox="1"/>
          <p:nvPr/>
        </p:nvSpPr>
        <p:spPr>
          <a:xfrm>
            <a:off x="576822" y="1500951"/>
            <a:ext cx="8143853" cy="2200602"/>
          </a:xfrm>
          <a:prstGeom prst="rect">
            <a:avLst/>
          </a:prstGeom>
        </p:spPr>
        <p:txBody>
          <a:bodyPr wrap="square" lIns="0" tIns="0" rIns="0" bIns="0" rtlCol="0" anchor="t">
            <a:spAutoFit/>
          </a:bodyPr>
          <a:lstStyle/>
          <a:p>
            <a:pPr algn="ctr" rtl="0"/>
            <a:endParaRPr lang="en-CA" sz="1400">
              <a:solidFill>
                <a:srgbClr val="000000"/>
              </a:solidFill>
              <a:latin typeface="Avenir Book" panose="02000503020000020003" pitchFamily="2" charset="0"/>
            </a:endParaRPr>
          </a:p>
          <a:p>
            <a:pPr algn="ctr" rtl="0"/>
            <a:r>
              <a:rPr lang="en-CA" sz="1400">
                <a:solidFill>
                  <a:srgbClr val="000000"/>
                </a:solidFill>
                <a:latin typeface="Avenir Book" panose="02000503020000020003" pitchFamily="2" charset="0"/>
              </a:rPr>
              <a:t>For students who have not completed the Gr. 11 pre-requisite but have  completed significant study in the target language outside of a regular SLSS class. </a:t>
            </a:r>
          </a:p>
          <a:p>
            <a:pPr algn="ctr" rtl="0"/>
            <a:endParaRPr lang="en-CA" sz="1400">
              <a:solidFill>
                <a:srgbClr val="000000"/>
              </a:solidFill>
              <a:latin typeface="Avenir Book" panose="02000503020000020003" pitchFamily="2" charset="0"/>
            </a:endParaRPr>
          </a:p>
          <a:p>
            <a:pPr algn="ctr"/>
            <a:r>
              <a:rPr lang="en-CA" sz="1400">
                <a:solidFill>
                  <a:srgbClr val="000000"/>
                </a:solidFill>
                <a:latin typeface="Avenir Book" panose="02000503020000020003" pitchFamily="2" charset="0"/>
              </a:rPr>
              <a:t>*must bring documentation of your learning (DELF certificates, Japanese and Chinese class report cards etc.</a:t>
            </a:r>
          </a:p>
          <a:p>
            <a:pPr algn="ctr"/>
            <a:endParaRPr lang="en-CA" sz="1250">
              <a:solidFill>
                <a:srgbClr val="000000"/>
              </a:solidFill>
              <a:latin typeface="Avenir Book" panose="02000503020000020003" pitchFamily="2" charset="0"/>
            </a:endParaRPr>
          </a:p>
          <a:p>
            <a:pPr algn="ctr"/>
            <a:r>
              <a:rPr lang="en-CA" sz="2400" b="1" u="sng">
                <a:solidFill>
                  <a:srgbClr val="000000"/>
                </a:solidFill>
                <a:latin typeface="Avenir Book" panose="02000503020000020003" pitchFamily="2" charset="0"/>
              </a:rPr>
              <a:t>ASSESSMENT DATE</a:t>
            </a:r>
            <a:r>
              <a:rPr lang="en-CA" sz="2400" b="1">
                <a:solidFill>
                  <a:srgbClr val="000000"/>
                </a:solidFill>
                <a:latin typeface="Avenir Book" panose="02000503020000020003" pitchFamily="2" charset="0"/>
              </a:rPr>
              <a:t>: Thursday, Feb 5, 2026 during PLT</a:t>
            </a:r>
            <a:endParaRPr lang="en-CA" sz="2000">
              <a:solidFill>
                <a:srgbClr val="000000"/>
              </a:solidFill>
              <a:latin typeface="Avenir Book" panose="02000503020000020003" pitchFamily="2" charset="0"/>
            </a:endParaRPr>
          </a:p>
          <a:p>
            <a:pPr algn="ctr" rtl="0"/>
            <a:endParaRPr lang="en-CA" sz="2250">
              <a:solidFill>
                <a:srgbClr val="000000"/>
              </a:solidFill>
              <a:latin typeface="Avenir Book" panose="02000503020000020003" pitchFamily="2" charset="0"/>
            </a:endParaRPr>
          </a:p>
        </p:txBody>
      </p:sp>
      <p:sp>
        <p:nvSpPr>
          <p:cNvPr id="8" name="TextBox 8"/>
          <p:cNvSpPr txBox="1"/>
          <p:nvPr/>
        </p:nvSpPr>
        <p:spPr>
          <a:xfrm>
            <a:off x="1881600" y="3661985"/>
            <a:ext cx="3021770" cy="343171"/>
          </a:xfrm>
          <a:prstGeom prst="rect">
            <a:avLst/>
          </a:prstGeom>
        </p:spPr>
        <p:txBody>
          <a:bodyPr wrap="square" lIns="0" tIns="0" rIns="0" bIns="0" rtlCol="0" anchor="t">
            <a:spAutoFit/>
          </a:bodyPr>
          <a:lstStyle/>
          <a:p>
            <a:pPr algn="ctr">
              <a:lnSpc>
                <a:spcPts val="2640"/>
              </a:lnSpc>
              <a:spcBef>
                <a:spcPct val="0"/>
              </a:spcBef>
            </a:pPr>
            <a:r>
              <a:rPr lang="en-US" sz="2750">
                <a:solidFill>
                  <a:srgbClr val="FFFFFF"/>
                </a:solidFill>
                <a:latin typeface="Rustic Printed"/>
              </a:rPr>
              <a:t>Japanese</a:t>
            </a:r>
          </a:p>
        </p:txBody>
      </p:sp>
      <p:sp>
        <p:nvSpPr>
          <p:cNvPr id="9" name="TextBox 9"/>
          <p:cNvSpPr txBox="1"/>
          <p:nvPr/>
        </p:nvSpPr>
        <p:spPr>
          <a:xfrm>
            <a:off x="2115679" y="4325747"/>
            <a:ext cx="2685446" cy="615553"/>
          </a:xfrm>
          <a:prstGeom prst="rect">
            <a:avLst/>
          </a:prstGeom>
        </p:spPr>
        <p:txBody>
          <a:bodyPr wrap="square" lIns="0" tIns="0" rIns="0" bIns="0" rtlCol="0" anchor="t">
            <a:spAutoFit/>
          </a:bodyPr>
          <a:lstStyle/>
          <a:p>
            <a:pPr lvl="0" algn="ctr"/>
            <a:r>
              <a:rPr lang="en-CA" sz="2000" b="1">
                <a:solidFill>
                  <a:schemeClr val="bg1"/>
                </a:solidFill>
                <a:latin typeface="Avenir Black" panose="02000503020000020003" pitchFamily="2" charset="0"/>
              </a:rPr>
              <a:t>Ms. </a:t>
            </a:r>
            <a:r>
              <a:rPr lang="en-CA" sz="2000" b="1" err="1">
                <a:solidFill>
                  <a:schemeClr val="bg1"/>
                </a:solidFill>
                <a:latin typeface="Avenir Black" panose="02000503020000020003" pitchFamily="2" charset="0"/>
              </a:rPr>
              <a:t>Sybounmy</a:t>
            </a:r>
            <a:endParaRPr lang="en-CA" sz="2000" b="1">
              <a:solidFill>
                <a:schemeClr val="bg1"/>
              </a:solidFill>
              <a:latin typeface="Avenir Black" panose="02000503020000020003" pitchFamily="2" charset="0"/>
            </a:endParaRPr>
          </a:p>
          <a:p>
            <a:pPr lvl="0" algn="ctr"/>
            <a:r>
              <a:rPr lang="en-CA" sz="2000" b="1">
                <a:solidFill>
                  <a:schemeClr val="bg1"/>
                </a:solidFill>
                <a:latin typeface="Avenir Black" panose="02000503020000020003" pitchFamily="2" charset="0"/>
              </a:rPr>
              <a:t>Room 400</a:t>
            </a:r>
            <a:endParaRPr lang="en-US" sz="2000" b="1">
              <a:solidFill>
                <a:schemeClr val="bg1"/>
              </a:solidFill>
              <a:latin typeface="Avenir Black" panose="02000503020000020003" pitchFamily="2" charset="0"/>
            </a:endParaRPr>
          </a:p>
        </p:txBody>
      </p:sp>
      <p:sp>
        <p:nvSpPr>
          <p:cNvPr id="10" name="Freeform 3">
            <a:extLst>
              <a:ext uri="{FF2B5EF4-FFF2-40B4-BE49-F238E27FC236}">
                <a16:creationId xmlns:a16="http://schemas.microsoft.com/office/drawing/2014/main" id="{75624A18-C155-3C51-D18A-97FC61EA16FA}"/>
              </a:ext>
            </a:extLst>
          </p:cNvPr>
          <p:cNvSpPr/>
          <p:nvPr/>
        </p:nvSpPr>
        <p:spPr>
          <a:xfrm>
            <a:off x="4648749" y="3454846"/>
            <a:ext cx="2006227" cy="2309748"/>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900"/>
          </a:p>
        </p:txBody>
      </p:sp>
      <p:sp>
        <p:nvSpPr>
          <p:cNvPr id="11" name="TextBox 6">
            <a:extLst>
              <a:ext uri="{FF2B5EF4-FFF2-40B4-BE49-F238E27FC236}">
                <a16:creationId xmlns:a16="http://schemas.microsoft.com/office/drawing/2014/main" id="{2698F3D8-76CD-A926-C6A7-6C6D674E8F0E}"/>
              </a:ext>
            </a:extLst>
          </p:cNvPr>
          <p:cNvSpPr txBox="1"/>
          <p:nvPr/>
        </p:nvSpPr>
        <p:spPr>
          <a:xfrm>
            <a:off x="3897282" y="3689327"/>
            <a:ext cx="3569369" cy="676595"/>
          </a:xfrm>
          <a:prstGeom prst="rect">
            <a:avLst/>
          </a:prstGeom>
        </p:spPr>
        <p:txBody>
          <a:bodyPr wrap="square" lIns="0" tIns="0" rIns="0" bIns="0" rtlCol="0" anchor="t">
            <a:spAutoFit/>
          </a:bodyPr>
          <a:lstStyle/>
          <a:p>
            <a:pPr algn="ctr">
              <a:lnSpc>
                <a:spcPts val="2640"/>
              </a:lnSpc>
              <a:spcBef>
                <a:spcPct val="0"/>
              </a:spcBef>
            </a:pPr>
            <a:r>
              <a:rPr lang="en-US" sz="2750">
                <a:solidFill>
                  <a:srgbClr val="FFFFFF"/>
                </a:solidFill>
                <a:latin typeface="Rustic Printed"/>
              </a:rPr>
              <a:t>French</a:t>
            </a:r>
          </a:p>
          <a:p>
            <a:pPr algn="ctr">
              <a:lnSpc>
                <a:spcPts val="2640"/>
              </a:lnSpc>
              <a:spcBef>
                <a:spcPct val="0"/>
              </a:spcBef>
            </a:pPr>
            <a:endParaRPr lang="en-US" sz="2750">
              <a:solidFill>
                <a:srgbClr val="FFFFFF"/>
              </a:solidFill>
              <a:latin typeface="Rustic Printed"/>
            </a:endParaRPr>
          </a:p>
        </p:txBody>
      </p:sp>
      <p:sp>
        <p:nvSpPr>
          <p:cNvPr id="12" name="TextBox 7">
            <a:extLst>
              <a:ext uri="{FF2B5EF4-FFF2-40B4-BE49-F238E27FC236}">
                <a16:creationId xmlns:a16="http://schemas.microsoft.com/office/drawing/2014/main" id="{FACC1413-A2E3-DE3F-E5D4-1BB3BC2B89EA}"/>
              </a:ext>
            </a:extLst>
          </p:cNvPr>
          <p:cNvSpPr txBox="1"/>
          <p:nvPr/>
        </p:nvSpPr>
        <p:spPr>
          <a:xfrm>
            <a:off x="4218717" y="4263752"/>
            <a:ext cx="2827555" cy="1231106"/>
          </a:xfrm>
          <a:prstGeom prst="rect">
            <a:avLst/>
          </a:prstGeom>
        </p:spPr>
        <p:txBody>
          <a:bodyPr wrap="square" lIns="0" tIns="0" rIns="0" bIns="0" rtlCol="0" anchor="t">
            <a:spAutoFit/>
          </a:bodyPr>
          <a:lstStyle/>
          <a:p>
            <a:pPr marL="228600" algn="ctr"/>
            <a:r>
              <a:rPr lang="en-CA" sz="2000" b="1">
                <a:solidFill>
                  <a:schemeClr val="bg1"/>
                </a:solidFill>
                <a:latin typeface="Avenir Black" panose="02000503020000020003" pitchFamily="2" charset="0"/>
              </a:rPr>
              <a:t>Mme Munk </a:t>
            </a:r>
          </a:p>
          <a:p>
            <a:pPr marL="228600" algn="ctr"/>
            <a:r>
              <a:rPr lang="en-CA" sz="2000" b="1">
                <a:solidFill>
                  <a:schemeClr val="bg1"/>
                </a:solidFill>
                <a:latin typeface="Avenir Black" panose="02000503020000020003" pitchFamily="2" charset="0"/>
              </a:rPr>
              <a:t>or Mme Lee</a:t>
            </a:r>
          </a:p>
          <a:p>
            <a:pPr marL="228600" algn="ctr"/>
            <a:r>
              <a:rPr lang="en-CA" sz="2000" b="1">
                <a:solidFill>
                  <a:schemeClr val="bg1"/>
                </a:solidFill>
                <a:latin typeface="Avenir Black" panose="02000503020000020003" pitchFamily="2" charset="0"/>
              </a:rPr>
              <a:t>Room 302 or </a:t>
            </a:r>
          </a:p>
          <a:p>
            <a:pPr marL="228600" algn="ctr"/>
            <a:r>
              <a:rPr lang="en-CA" sz="2000" b="1">
                <a:solidFill>
                  <a:schemeClr val="bg1"/>
                </a:solidFill>
                <a:latin typeface="Avenir Black" panose="02000503020000020003" pitchFamily="2" charset="0"/>
              </a:rPr>
              <a:t>Room 410</a:t>
            </a:r>
            <a:endParaRPr lang="en-CA" sz="3300" b="1">
              <a:solidFill>
                <a:schemeClr val="bg1"/>
              </a:solidFill>
              <a:latin typeface="Avenir Black" panose="02000503020000020003" pitchFamily="2" charset="0"/>
            </a:endParaRPr>
          </a:p>
        </p:txBody>
      </p:sp>
      <p:sp>
        <p:nvSpPr>
          <p:cNvPr id="13" name="TextBox 9">
            <a:extLst>
              <a:ext uri="{FF2B5EF4-FFF2-40B4-BE49-F238E27FC236}">
                <a16:creationId xmlns:a16="http://schemas.microsoft.com/office/drawing/2014/main" id="{0A139A08-6F92-8BAC-67B8-E43958E7A1B6}"/>
              </a:ext>
            </a:extLst>
          </p:cNvPr>
          <p:cNvSpPr txBox="1"/>
          <p:nvPr/>
        </p:nvSpPr>
        <p:spPr>
          <a:xfrm>
            <a:off x="22218" y="4364147"/>
            <a:ext cx="2471664" cy="615553"/>
          </a:xfrm>
          <a:prstGeom prst="rect">
            <a:avLst/>
          </a:prstGeom>
        </p:spPr>
        <p:txBody>
          <a:bodyPr wrap="square" lIns="0" tIns="0" rIns="0" bIns="0" rtlCol="0" anchor="t">
            <a:spAutoFit/>
          </a:bodyPr>
          <a:lstStyle/>
          <a:p>
            <a:pPr algn="ctr" rtl="0"/>
            <a:r>
              <a:rPr lang="en-CA" sz="2000" b="1">
                <a:solidFill>
                  <a:schemeClr val="bg1"/>
                </a:solidFill>
                <a:latin typeface="Avenir Black" panose="02000503020000020003" pitchFamily="2" charset="0"/>
              </a:rPr>
              <a:t>Ms. </a:t>
            </a:r>
            <a:r>
              <a:rPr lang="en-CA" sz="2000" b="1" err="1">
                <a:solidFill>
                  <a:schemeClr val="bg1"/>
                </a:solidFill>
                <a:latin typeface="Avenir Black" panose="02000503020000020003" pitchFamily="2" charset="0"/>
              </a:rPr>
              <a:t>Gofsky</a:t>
            </a:r>
            <a:endParaRPr lang="en-CA" sz="2000" b="1">
              <a:solidFill>
                <a:schemeClr val="bg1"/>
              </a:solidFill>
              <a:latin typeface="Avenir Black" panose="02000503020000020003" pitchFamily="2" charset="0"/>
            </a:endParaRPr>
          </a:p>
          <a:p>
            <a:pPr algn="ctr" rtl="0"/>
            <a:r>
              <a:rPr lang="en-CA" sz="2000" b="1">
                <a:solidFill>
                  <a:schemeClr val="bg1"/>
                </a:solidFill>
                <a:latin typeface="Avenir Black" panose="02000503020000020003" pitchFamily="2" charset="0"/>
              </a:rPr>
              <a:t>Room 300</a:t>
            </a:r>
            <a:endParaRPr lang="en-CA" sz="3300" b="1">
              <a:solidFill>
                <a:schemeClr val="bg1"/>
              </a:solidFill>
              <a:latin typeface="Avenir Black" panose="02000503020000020003" pitchFamily="2" charset="0"/>
            </a:endParaRPr>
          </a:p>
        </p:txBody>
      </p:sp>
      <p:pic>
        <p:nvPicPr>
          <p:cNvPr id="14" name="Picture 1">
            <a:extLst>
              <a:ext uri="{FF2B5EF4-FFF2-40B4-BE49-F238E27FC236}">
                <a16:creationId xmlns:a16="http://schemas.microsoft.com/office/drawing/2014/main" id="{A7E972C8-5D10-44C0-B580-61DA779EEC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537" y="325448"/>
            <a:ext cx="1229763" cy="120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4">
            <a:extLst>
              <a:ext uri="{FF2B5EF4-FFF2-40B4-BE49-F238E27FC236}">
                <a16:creationId xmlns:a16="http://schemas.microsoft.com/office/drawing/2014/main" id="{C6474525-C8C1-FE8B-D436-6F29BB666C05}"/>
              </a:ext>
            </a:extLst>
          </p:cNvPr>
          <p:cNvSpPr/>
          <p:nvPr/>
        </p:nvSpPr>
        <p:spPr>
          <a:xfrm>
            <a:off x="6760283" y="3469022"/>
            <a:ext cx="2155181" cy="2309748"/>
          </a:xfrm>
          <a:custGeom>
            <a:avLst/>
            <a:gdLst/>
            <a:ahLst/>
            <a:cxnLst/>
            <a:rect l="l" t="t" r="r" b="b"/>
            <a:pathLst>
              <a:path w="6940374" h="6132766">
                <a:moveTo>
                  <a:pt x="0" y="0"/>
                </a:moveTo>
                <a:lnTo>
                  <a:pt x="6940374" y="0"/>
                </a:lnTo>
                <a:lnTo>
                  <a:pt x="6940374" y="6132766"/>
                </a:lnTo>
                <a:lnTo>
                  <a:pt x="0" y="613276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sz="900"/>
          </a:p>
        </p:txBody>
      </p:sp>
      <p:sp>
        <p:nvSpPr>
          <p:cNvPr id="16" name="TextBox 8">
            <a:extLst>
              <a:ext uri="{FF2B5EF4-FFF2-40B4-BE49-F238E27FC236}">
                <a16:creationId xmlns:a16="http://schemas.microsoft.com/office/drawing/2014/main" id="{2BD52902-E12E-C6F6-E91A-D50748397FE4}"/>
              </a:ext>
            </a:extLst>
          </p:cNvPr>
          <p:cNvSpPr txBox="1"/>
          <p:nvPr/>
        </p:nvSpPr>
        <p:spPr>
          <a:xfrm>
            <a:off x="6268520" y="3652357"/>
            <a:ext cx="3021770" cy="343171"/>
          </a:xfrm>
          <a:prstGeom prst="rect">
            <a:avLst/>
          </a:prstGeom>
        </p:spPr>
        <p:txBody>
          <a:bodyPr wrap="square" lIns="0" tIns="0" rIns="0" bIns="0" rtlCol="0" anchor="t">
            <a:spAutoFit/>
          </a:bodyPr>
          <a:lstStyle/>
          <a:p>
            <a:pPr algn="ctr">
              <a:lnSpc>
                <a:spcPts val="2640"/>
              </a:lnSpc>
              <a:spcBef>
                <a:spcPct val="0"/>
              </a:spcBef>
            </a:pPr>
            <a:r>
              <a:rPr lang="en-US" sz="2750">
                <a:solidFill>
                  <a:srgbClr val="FFFFFF"/>
                </a:solidFill>
                <a:latin typeface="Rustic Printed"/>
              </a:rPr>
              <a:t>Spanish</a:t>
            </a:r>
          </a:p>
        </p:txBody>
      </p:sp>
      <p:sp>
        <p:nvSpPr>
          <p:cNvPr id="17" name="TextBox 9">
            <a:extLst>
              <a:ext uri="{FF2B5EF4-FFF2-40B4-BE49-F238E27FC236}">
                <a16:creationId xmlns:a16="http://schemas.microsoft.com/office/drawing/2014/main" id="{1D7800F8-295E-AC55-4410-63F7389FD3DB}"/>
              </a:ext>
            </a:extLst>
          </p:cNvPr>
          <p:cNvSpPr txBox="1"/>
          <p:nvPr/>
        </p:nvSpPr>
        <p:spPr>
          <a:xfrm>
            <a:off x="6502600" y="4316119"/>
            <a:ext cx="2685446" cy="615553"/>
          </a:xfrm>
          <a:prstGeom prst="rect">
            <a:avLst/>
          </a:prstGeom>
        </p:spPr>
        <p:txBody>
          <a:bodyPr wrap="square" lIns="0" tIns="0" rIns="0" bIns="0" rtlCol="0" anchor="t">
            <a:spAutoFit/>
          </a:bodyPr>
          <a:lstStyle/>
          <a:p>
            <a:pPr lvl="0" algn="ctr"/>
            <a:r>
              <a:rPr lang="en-CA" sz="2000" b="1">
                <a:solidFill>
                  <a:schemeClr val="bg1"/>
                </a:solidFill>
                <a:latin typeface="Avenir Black" panose="02000503020000020003" pitchFamily="2" charset="0"/>
              </a:rPr>
              <a:t>Ms. O’Neill</a:t>
            </a:r>
          </a:p>
          <a:p>
            <a:pPr lvl="0" algn="ctr"/>
            <a:r>
              <a:rPr lang="en-CA" sz="2000" b="1">
                <a:solidFill>
                  <a:schemeClr val="bg1"/>
                </a:solidFill>
                <a:latin typeface="Avenir Black" panose="02000503020000020003" pitchFamily="2" charset="0"/>
              </a:rPr>
              <a:t>Room 101</a:t>
            </a:r>
            <a:endParaRPr lang="en-US" sz="2000" b="1">
              <a:solidFill>
                <a:schemeClr val="bg1"/>
              </a:solidFill>
              <a:latin typeface="Avenir Black" panose="02000503020000020003" pitchFamily="2" charset="0"/>
            </a:endParaRPr>
          </a:p>
        </p:txBody>
      </p:sp>
      <p:sp>
        <p:nvSpPr>
          <p:cNvPr id="18" name="TextBox 5">
            <a:extLst>
              <a:ext uri="{FF2B5EF4-FFF2-40B4-BE49-F238E27FC236}">
                <a16:creationId xmlns:a16="http://schemas.microsoft.com/office/drawing/2014/main" id="{92ABC9ED-530D-9CE1-C750-6BDA59B46792}"/>
              </a:ext>
            </a:extLst>
          </p:cNvPr>
          <p:cNvSpPr txBox="1"/>
          <p:nvPr/>
        </p:nvSpPr>
        <p:spPr>
          <a:xfrm>
            <a:off x="67804" y="5931019"/>
            <a:ext cx="8868381" cy="307777"/>
          </a:xfrm>
          <a:prstGeom prst="rect">
            <a:avLst/>
          </a:prstGeom>
        </p:spPr>
        <p:txBody>
          <a:bodyPr wrap="square" lIns="0" tIns="0" rIns="0" bIns="0" rtlCol="0" anchor="t">
            <a:spAutoFit/>
          </a:bodyPr>
          <a:lstStyle/>
          <a:p>
            <a:pPr algn="ctr"/>
            <a:r>
              <a:rPr lang="en-CA" sz="2000">
                <a:solidFill>
                  <a:srgbClr val="000000"/>
                </a:solidFill>
                <a:latin typeface="Avenir Book" panose="02000503020000020003" pitchFamily="2" charset="0"/>
              </a:rPr>
              <a:t>Please sign up with the appropriate teacher on the PLT sign up page.</a:t>
            </a:r>
          </a:p>
        </p:txBody>
      </p:sp>
      <p:pic>
        <p:nvPicPr>
          <p:cNvPr id="29" name="Audio 28">
            <a:extLst>
              <a:ext uri="{FF2B5EF4-FFF2-40B4-BE49-F238E27FC236}">
                <a16:creationId xmlns:a16="http://schemas.microsoft.com/office/drawing/2014/main" id="{D27AD4EF-07A6-EA4A-A4D8-0A116812786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3643737"/>
      </p:ext>
    </p:extLst>
  </p:cSld>
  <p:clrMapOvr>
    <a:masterClrMapping/>
  </p:clrMapOvr>
  <mc:AlternateContent xmlns:mc="http://schemas.openxmlformats.org/markup-compatibility/2006" xmlns:p14="http://schemas.microsoft.com/office/powerpoint/2010/main">
    <mc:Choice Requires="p14">
      <p:transition spd="slow" p14:dur="2000" advTm="56248"/>
    </mc:Choice>
    <mc:Fallback xmlns="">
      <p:transition spd="slow" advTm="56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F3275BBF-95F2-FA16-0F9F-45E82740D2BA}"/>
              </a:ext>
            </a:extLst>
          </p:cNvPr>
          <p:cNvSpPr/>
          <p:nvPr/>
        </p:nvSpPr>
        <p:spPr>
          <a:xfrm>
            <a:off x="8193" y="22148"/>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133122" name="Rectangle 2">
            <a:extLst>
              <a:ext uri="{FF2B5EF4-FFF2-40B4-BE49-F238E27FC236}">
                <a16:creationId xmlns:a16="http://schemas.microsoft.com/office/drawing/2014/main" id="{C60178C4-4D53-4A4B-B1D9-D06EC58AB6A3}"/>
              </a:ext>
            </a:extLst>
          </p:cNvPr>
          <p:cNvSpPr>
            <a:spLocks noGrp="1" noChangeArrowheads="1"/>
          </p:cNvSpPr>
          <p:nvPr>
            <p:ph type="title"/>
          </p:nvPr>
        </p:nvSpPr>
        <p:spPr>
          <a:xfrm>
            <a:off x="482600" y="1484784"/>
            <a:ext cx="3153296" cy="2692113"/>
          </a:xfrm>
          <a:noFill/>
          <a:ln>
            <a:solidFill>
              <a:schemeClr val="bg1"/>
            </a:solidFill>
          </a:ln>
        </p:spPr>
        <p:txBody>
          <a:bodyPr wrap="square">
            <a:normAutofit/>
          </a:bodyPr>
          <a:lstStyle/>
          <a:p>
            <a:pPr algn="ctr" eaLnBrk="1" hangingPunct="1">
              <a:defRPr sz="2800" b="1">
                <a:solidFill>
                  <a:srgbClr val="003399"/>
                </a:solidFill>
              </a:defRPr>
            </a:pPr>
            <a:r>
              <a:rPr lang="en-CA" altLang="en-US" sz="2000" b="1">
                <a:solidFill>
                  <a:srgbClr val="000000"/>
                </a:solidFill>
                <a:latin typeface="Avenir Book" panose="02000503020000020003" pitchFamily="2" charset="0"/>
                <a:ea typeface="ＭＳ Ｐゴシック" panose="020B0600070205080204" pitchFamily="34" charset="-128"/>
              </a:rPr>
              <a:t>OFF TIMETABLE COURSES</a:t>
            </a:r>
          </a:p>
        </p:txBody>
      </p:sp>
      <p:graphicFrame>
        <p:nvGraphicFramePr>
          <p:cNvPr id="133125" name="Rectangle 3">
            <a:extLst>
              <a:ext uri="{FF2B5EF4-FFF2-40B4-BE49-F238E27FC236}">
                <a16:creationId xmlns:a16="http://schemas.microsoft.com/office/drawing/2014/main" id="{C5EE90E2-DA6F-4C19-A2D2-6687EF9B39E4}"/>
              </a:ext>
            </a:extLst>
          </p:cNvPr>
          <p:cNvGraphicFramePr>
            <a:graphicFrameLocks noGrp="1"/>
          </p:cNvGraphicFramePr>
          <p:nvPr>
            <p:ph idx="1"/>
            <p:extLst>
              <p:ext uri="{D42A27DB-BD31-4B8C-83A1-F6EECF244321}">
                <p14:modId xmlns:p14="http://schemas.microsoft.com/office/powerpoint/2010/main" val="3975262789"/>
              </p:ext>
            </p:extLst>
          </p:nvPr>
        </p:nvGraphicFramePr>
        <p:xfrm>
          <a:off x="4043119" y="620688"/>
          <a:ext cx="4605660" cy="54161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a:extLst>
              <a:ext uri="{FF2B5EF4-FFF2-40B4-BE49-F238E27FC236}">
                <a16:creationId xmlns:a16="http://schemas.microsoft.com/office/drawing/2014/main" id="{99DCDF14-4FC9-AE40-879F-181EA83A84CD}"/>
              </a:ext>
            </a:extLst>
          </p:cNvPr>
          <p:cNvSpPr txBox="1"/>
          <p:nvPr/>
        </p:nvSpPr>
        <p:spPr>
          <a:xfrm>
            <a:off x="499586" y="2358649"/>
            <a:ext cx="2600211" cy="723275"/>
          </a:xfrm>
          <a:prstGeom prst="rect">
            <a:avLst/>
          </a:prstGeom>
          <a:noFill/>
        </p:spPr>
        <p:txBody>
          <a:bodyPr wrap="square" rtlCol="0">
            <a:spAutoFit/>
          </a:bodyPr>
          <a:lstStyle/>
          <a:p>
            <a:pPr>
              <a:spcAft>
                <a:spcPts val="600"/>
              </a:spcAft>
              <a:defRPr sz="2800" b="1">
                <a:solidFill>
                  <a:srgbClr val="003399"/>
                </a:solidFill>
              </a:defRPr>
            </a:pPr>
            <a:endParaRPr lang="en-US">
              <a:solidFill>
                <a:schemeClr val="bg1"/>
              </a:solidFill>
            </a:endParaRPr>
          </a:p>
          <a:p>
            <a:pPr>
              <a:spcAft>
                <a:spcPts val="600"/>
              </a:spcAft>
              <a:defRPr sz="2800" b="1">
                <a:solidFill>
                  <a:srgbClr val="003399"/>
                </a:solidFill>
              </a:defRPr>
            </a:pPr>
            <a:endParaRPr lang="en-US"/>
          </a:p>
        </p:txBody>
      </p:sp>
      <p:pic>
        <p:nvPicPr>
          <p:cNvPr id="6" name="Picture 1">
            <a:extLst>
              <a:ext uri="{FF2B5EF4-FFF2-40B4-BE49-F238E27FC236}">
                <a16:creationId xmlns:a16="http://schemas.microsoft.com/office/drawing/2014/main" id="{890E7C2E-ACB7-5EC9-7980-9ACB0C223E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0783" y="3873812"/>
            <a:ext cx="1126613" cy="110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udio 15">
            <a:extLst>
              <a:ext uri="{FF2B5EF4-FFF2-40B4-BE49-F238E27FC236}">
                <a16:creationId xmlns:a16="http://schemas.microsoft.com/office/drawing/2014/main" id="{18E0CB40-DD8F-7E9E-BB9F-78687385C37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81578640"/>
      </p:ext>
    </p:extLst>
  </p:cSld>
  <p:clrMapOvr>
    <a:masterClrMapping/>
  </p:clrMapOvr>
  <mc:AlternateContent xmlns:mc="http://schemas.openxmlformats.org/markup-compatibility/2006" xmlns:p14="http://schemas.microsoft.com/office/powerpoint/2010/main">
    <mc:Choice Requires="p14">
      <p:transition spd="slow" p14:dur="2000" advTm="83138"/>
    </mc:Choice>
    <mc:Fallback xmlns="">
      <p:transition spd="slow" advTm="83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FD1A53F-8DD7-6844-0F09-E0B56D143FB8}"/>
              </a:ext>
            </a:extLst>
          </p:cNvPr>
          <p:cNvSpPr/>
          <p:nvPr/>
        </p:nvSpPr>
        <p:spPr>
          <a:xfrm>
            <a:off x="160593" y="174548"/>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6" name="Freeform 5">
            <a:extLst>
              <a:ext uri="{FF2B5EF4-FFF2-40B4-BE49-F238E27FC236}">
                <a16:creationId xmlns:a16="http://schemas.microsoft.com/office/drawing/2014/main" id="{15351109-5BD7-77CB-F215-D68910B5A9A8}"/>
              </a:ext>
            </a:extLst>
          </p:cNvPr>
          <p:cNvSpPr/>
          <p:nvPr/>
        </p:nvSpPr>
        <p:spPr>
          <a:xfrm>
            <a:off x="-2430" y="0"/>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0E81F-556C-D640-B337-080803572036}"/>
              </a:ext>
            </a:extLst>
          </p:cNvPr>
          <p:cNvSpPr>
            <a:spLocks noGrp="1"/>
          </p:cNvSpPr>
          <p:nvPr>
            <p:ph type="title"/>
          </p:nvPr>
        </p:nvSpPr>
        <p:spPr>
          <a:xfrm>
            <a:off x="4421221" y="658429"/>
            <a:ext cx="4094129" cy="1325563"/>
          </a:xfrm>
        </p:spPr>
        <p:txBody>
          <a:bodyPr>
            <a:normAutofit/>
          </a:bodyPr>
          <a:lstStyle/>
          <a:p>
            <a:pPr>
              <a:defRPr sz="2800" b="1">
                <a:solidFill>
                  <a:srgbClr val="003399"/>
                </a:solidFill>
              </a:defRPr>
            </a:pPr>
            <a:r>
              <a:rPr lang="en-US" sz="4400">
                <a:latin typeface="Avenir Book" panose="02000503020000020003" pitchFamily="2" charset="0"/>
              </a:rPr>
              <a:t>CAREER PROGRAMS</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bunch, several&#10;&#10;Description automatically generated">
            <a:extLst>
              <a:ext uri="{FF2B5EF4-FFF2-40B4-BE49-F238E27FC236}">
                <a16:creationId xmlns:a16="http://schemas.microsoft.com/office/drawing/2014/main" id="{46A86BA0-25FC-E148-BC03-58E74B7AE5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386" y="992761"/>
            <a:ext cx="3583036" cy="470273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27F2A599-7C00-9A4F-AD4C-ECB6E97EFCCA}"/>
              </a:ext>
            </a:extLst>
          </p:cNvPr>
          <p:cNvSpPr>
            <a:spLocks noGrp="1"/>
          </p:cNvSpPr>
          <p:nvPr>
            <p:ph idx="1"/>
          </p:nvPr>
        </p:nvSpPr>
        <p:spPr>
          <a:xfrm>
            <a:off x="4419665" y="1969894"/>
            <a:ext cx="4615275" cy="4287390"/>
          </a:xfrm>
        </p:spPr>
        <p:txBody>
          <a:bodyPr>
            <a:normAutofit/>
          </a:bodyPr>
          <a:lstStyle/>
          <a:p>
            <a:pPr>
              <a:defRPr sz="2800" b="1">
                <a:solidFill>
                  <a:srgbClr val="003399"/>
                </a:solidFill>
              </a:defRPr>
            </a:pPr>
            <a:endParaRPr lang="en-US" sz="2800" u="sng">
              <a:latin typeface="Avenir Book" panose="02000503020000020003" pitchFamily="2" charset="0"/>
            </a:endParaRPr>
          </a:p>
          <a:p>
            <a:pPr>
              <a:defRPr sz="2800" b="1">
                <a:solidFill>
                  <a:srgbClr val="003399"/>
                </a:solidFill>
              </a:defRPr>
            </a:pPr>
            <a:r>
              <a:rPr lang="en-US" sz="2600">
                <a:latin typeface="Avenir Book" panose="02000503020000020003" pitchFamily="2" charset="0"/>
              </a:rPr>
              <a:t>For more info, email: </a:t>
            </a:r>
            <a:r>
              <a:rPr lang="en-US" sz="2600" u="sng">
                <a:latin typeface="Avenir Book" panose="02000503020000020003" pitchFamily="2" charset="0"/>
                <a:hlinkClick r:id="rId7"/>
              </a:rPr>
              <a:t>careerprograms@sd38.bc.ca</a:t>
            </a:r>
            <a:endParaRPr lang="en-US" sz="2600" u="sng">
              <a:latin typeface="Avenir Book" panose="02000503020000020003" pitchFamily="2" charset="0"/>
            </a:endParaRPr>
          </a:p>
          <a:p>
            <a:pPr>
              <a:defRPr sz="2800" b="1">
                <a:solidFill>
                  <a:srgbClr val="003399"/>
                </a:solidFill>
              </a:defRPr>
            </a:pPr>
            <a:r>
              <a:rPr lang="en-US" sz="2600">
                <a:latin typeface="Avenir Book" panose="02000503020000020003" pitchFamily="2" charset="0"/>
              </a:rPr>
              <a:t>Career Programs board is located outside the Counselling Centre</a:t>
            </a:r>
          </a:p>
          <a:p>
            <a:pPr>
              <a:defRPr sz="2800" b="1">
                <a:solidFill>
                  <a:srgbClr val="003399"/>
                </a:solidFill>
              </a:defRPr>
            </a:pPr>
            <a:r>
              <a:rPr lang="en-US" sz="2600">
                <a:latin typeface="Avenir Book" panose="02000503020000020003" pitchFamily="2" charset="0"/>
              </a:rPr>
              <a:t>Pick up a brochure and application</a:t>
            </a:r>
          </a:p>
        </p:txBody>
      </p:sp>
      <p:pic>
        <p:nvPicPr>
          <p:cNvPr id="4" name="Picture 1">
            <a:extLst>
              <a:ext uri="{FF2B5EF4-FFF2-40B4-BE49-F238E27FC236}">
                <a16:creationId xmlns:a16="http://schemas.microsoft.com/office/drawing/2014/main" id="{BFD24D37-1EEF-DD3B-D6F2-D8BE57325F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328" y="5157748"/>
            <a:ext cx="1258696" cy="123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Audio 28">
            <a:extLst>
              <a:ext uri="{FF2B5EF4-FFF2-40B4-BE49-F238E27FC236}">
                <a16:creationId xmlns:a16="http://schemas.microsoft.com/office/drawing/2014/main" id="{ACCA1348-4F77-2004-6093-A21531353D3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91284032"/>
      </p:ext>
    </p:extLst>
  </p:cSld>
  <p:clrMapOvr>
    <a:masterClrMapping/>
  </p:clrMapOvr>
  <mc:AlternateContent xmlns:mc="http://schemas.openxmlformats.org/markup-compatibility/2006" xmlns:p14="http://schemas.microsoft.com/office/powerpoint/2010/main">
    <mc:Choice Requires="p14">
      <p:transition spd="slow" p14:dur="2000" advTm="36021"/>
    </mc:Choice>
    <mc:Fallback xmlns="">
      <p:transition spd="slow" advTm="36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E5CC1AE-CF43-4633-D5CA-0B04763BF8B0}"/>
              </a:ext>
            </a:extLst>
          </p:cNvPr>
          <p:cNvSpPr/>
          <p:nvPr/>
        </p:nvSpPr>
        <p:spPr>
          <a:xfrm>
            <a:off x="8193" y="22148"/>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2" name="Title 1">
            <a:extLst>
              <a:ext uri="{FF2B5EF4-FFF2-40B4-BE49-F238E27FC236}">
                <a16:creationId xmlns:a16="http://schemas.microsoft.com/office/drawing/2014/main" id="{D0BE54FE-0707-5F42-A092-356502B8B9B4}"/>
              </a:ext>
            </a:extLst>
          </p:cNvPr>
          <p:cNvSpPr>
            <a:spLocks noGrp="1"/>
          </p:cNvSpPr>
          <p:nvPr>
            <p:ph type="title"/>
          </p:nvPr>
        </p:nvSpPr>
        <p:spPr>
          <a:xfrm>
            <a:off x="482599" y="188641"/>
            <a:ext cx="4682039" cy="1368150"/>
          </a:xfrm>
          <a:noFill/>
          <a:ln>
            <a:solidFill>
              <a:schemeClr val="bg1"/>
            </a:solidFill>
          </a:ln>
        </p:spPr>
        <p:txBody>
          <a:bodyPr vert="horz" wrap="square" lIns="182880" tIns="182880" rIns="182880" bIns="182880" rtlCol="0" anchor="ctr">
            <a:normAutofit/>
          </a:bodyPr>
          <a:lstStyle/>
          <a:p>
            <a:pPr>
              <a:defRPr sz="2800" b="1">
                <a:solidFill>
                  <a:srgbClr val="003399"/>
                </a:solidFill>
              </a:defRPr>
            </a:pPr>
            <a:r>
              <a:rPr lang="en-US" sz="2000">
                <a:solidFill>
                  <a:srgbClr val="000000"/>
                </a:solidFill>
                <a:latin typeface="Calibri"/>
              </a:rPr>
              <a:t>SD38 Career programs</a:t>
            </a:r>
            <a:br>
              <a:rPr lang="en-US" sz="2800">
                <a:solidFill>
                  <a:schemeClr val="bg1"/>
                </a:solidFill>
              </a:rPr>
            </a:br>
            <a:r>
              <a:rPr lang="en-US" sz="2000">
                <a:solidFill>
                  <a:srgbClr val="000000"/>
                </a:solidFill>
                <a:latin typeface="Calibri"/>
              </a:rPr>
              <a:t>https://careerprograms.sd38.bc.ca/</a:t>
            </a:r>
          </a:p>
        </p:txBody>
      </p:sp>
      <p:pic>
        <p:nvPicPr>
          <p:cNvPr id="5" name="Content Placeholder 4" descr="Text&#10;&#10;Description automatically generated">
            <a:extLst>
              <a:ext uri="{FF2B5EF4-FFF2-40B4-BE49-F238E27FC236}">
                <a16:creationId xmlns:a16="http://schemas.microsoft.com/office/drawing/2014/main" id="{0D894AB5-A4AD-8944-A1DF-FD0735049D3E}"/>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141088" y="187184"/>
            <a:ext cx="2571497" cy="1751452"/>
          </a:xfrm>
          <a:prstGeom prst="rect">
            <a:avLst/>
          </a:prstGeom>
        </p:spPr>
      </p:pic>
      <p:sp>
        <p:nvSpPr>
          <p:cNvPr id="6" name="TextBox 5">
            <a:extLst>
              <a:ext uri="{FF2B5EF4-FFF2-40B4-BE49-F238E27FC236}">
                <a16:creationId xmlns:a16="http://schemas.microsoft.com/office/drawing/2014/main" id="{E87613C8-2EDC-A54F-97C9-B4CC2FB5AF5D}"/>
              </a:ext>
            </a:extLst>
          </p:cNvPr>
          <p:cNvSpPr txBox="1"/>
          <p:nvPr/>
        </p:nvSpPr>
        <p:spPr>
          <a:xfrm>
            <a:off x="482600" y="1556791"/>
            <a:ext cx="4682036" cy="5112567"/>
          </a:xfrm>
          <a:prstGeom prst="rect">
            <a:avLst/>
          </a:prstGeom>
        </p:spPr>
        <p:txBody>
          <a:bodyPr vert="horz" lIns="91440" tIns="45720" rIns="91440" bIns="45720" numCol="2" rtlCol="0">
            <a:normAutofit/>
          </a:bodyPr>
          <a:lstStyle/>
          <a:p>
            <a:pPr indent="-228600" defTabSz="914400">
              <a:lnSpc>
                <a:spcPct val="90000"/>
              </a:lnSpc>
              <a:spcBef>
                <a:spcPts val="1000"/>
              </a:spcBef>
              <a:buClr>
                <a:schemeClr val="accent2"/>
              </a:buClr>
              <a:buFont typeface="Arial" panose="020B0604020202020204" pitchFamily="34" charset="0"/>
              <a:buChar char="•"/>
              <a:defRPr sz="2800" b="1">
                <a:solidFill>
                  <a:srgbClr val="003399"/>
                </a:solidFill>
              </a:defRPr>
            </a:pPr>
            <a:r>
              <a:rPr lang="en-US" sz="2000">
                <a:solidFill>
                  <a:srgbClr val="000000"/>
                </a:solidFill>
                <a:latin typeface="Calibri"/>
              </a:rPr>
              <a:t>Plumbing</a:t>
            </a:r>
          </a:p>
          <a:p>
            <a:pPr indent="-228600" defTabSz="914400">
              <a:lnSpc>
                <a:spcPct val="90000"/>
              </a:lnSpc>
              <a:spcBef>
                <a:spcPts val="1000"/>
              </a:spcBef>
              <a:buClr>
                <a:schemeClr val="accent2"/>
              </a:buClr>
              <a:buFont typeface="Arial" panose="020B0604020202020204" pitchFamily="34" charset="0"/>
              <a:buChar char="•"/>
              <a:defRPr sz="2800" b="1">
                <a:solidFill>
                  <a:srgbClr val="003399"/>
                </a:solidFill>
              </a:defRPr>
            </a:pPr>
            <a:r>
              <a:rPr lang="en-US" sz="2000">
                <a:solidFill>
                  <a:srgbClr val="000000"/>
                </a:solidFill>
                <a:latin typeface="Calibri"/>
              </a:rPr>
              <a:t>Professional Cook</a:t>
            </a:r>
          </a:p>
          <a:p>
            <a:pPr indent="-228600" defTabSz="914400">
              <a:lnSpc>
                <a:spcPct val="90000"/>
              </a:lnSpc>
              <a:spcBef>
                <a:spcPts val="1000"/>
              </a:spcBef>
              <a:buClr>
                <a:schemeClr val="accent2"/>
              </a:buClr>
              <a:buFont typeface="Arial" panose="020B0604020202020204" pitchFamily="34" charset="0"/>
              <a:buChar char="•"/>
              <a:defRPr sz="2800" b="1">
                <a:solidFill>
                  <a:srgbClr val="003399"/>
                </a:solidFill>
              </a:defRPr>
            </a:pPr>
            <a:r>
              <a:rPr lang="en-US" sz="2000">
                <a:solidFill>
                  <a:srgbClr val="000000"/>
                </a:solidFill>
                <a:latin typeface="Calibri"/>
              </a:rPr>
              <a:t>Aircraft Maintenance Engineer</a:t>
            </a:r>
          </a:p>
          <a:p>
            <a:pPr indent="-228600" defTabSz="914400">
              <a:lnSpc>
                <a:spcPct val="90000"/>
              </a:lnSpc>
              <a:spcBef>
                <a:spcPts val="1000"/>
              </a:spcBef>
              <a:buClr>
                <a:schemeClr val="accent2"/>
              </a:buClr>
              <a:buFont typeface="Arial" panose="020B0604020202020204" pitchFamily="34" charset="0"/>
              <a:buChar char="•"/>
              <a:defRPr sz="2800" b="1">
                <a:solidFill>
                  <a:srgbClr val="003399"/>
                </a:solidFill>
              </a:defRPr>
            </a:pPr>
            <a:r>
              <a:rPr lang="en-US" sz="2000">
                <a:solidFill>
                  <a:srgbClr val="000000"/>
                </a:solidFill>
                <a:latin typeface="Calibri"/>
              </a:rPr>
              <a:t>Auto Collision Repair</a:t>
            </a:r>
          </a:p>
          <a:p>
            <a:pPr indent="-228600" defTabSz="914400">
              <a:lnSpc>
                <a:spcPct val="90000"/>
              </a:lnSpc>
              <a:spcBef>
                <a:spcPts val="1000"/>
              </a:spcBef>
              <a:buClr>
                <a:schemeClr val="accent2"/>
              </a:buClr>
              <a:buFont typeface="Arial" panose="020B0604020202020204" pitchFamily="34" charset="0"/>
              <a:buChar char="•"/>
              <a:defRPr sz="2800" b="1">
                <a:solidFill>
                  <a:srgbClr val="003399"/>
                </a:solidFill>
              </a:defRPr>
            </a:pPr>
            <a:r>
              <a:rPr lang="en-US" sz="2000">
                <a:solidFill>
                  <a:srgbClr val="000000"/>
                </a:solidFill>
                <a:latin typeface="Calibri"/>
              </a:rPr>
              <a:t>Auto Finishing Prep Tech</a:t>
            </a:r>
          </a:p>
          <a:p>
            <a:pPr indent="-228600" defTabSz="914400">
              <a:lnSpc>
                <a:spcPct val="90000"/>
              </a:lnSpc>
              <a:spcBef>
                <a:spcPts val="1000"/>
              </a:spcBef>
              <a:buClr>
                <a:schemeClr val="accent2"/>
              </a:buClr>
              <a:buFont typeface="Arial" panose="020B0604020202020204" pitchFamily="34" charset="0"/>
              <a:buChar char="•"/>
              <a:defRPr sz="2800" b="1">
                <a:solidFill>
                  <a:srgbClr val="003399"/>
                </a:solidFill>
              </a:defRPr>
            </a:pPr>
            <a:r>
              <a:rPr lang="en-US" sz="2000">
                <a:solidFill>
                  <a:srgbClr val="000000"/>
                </a:solidFill>
                <a:latin typeface="Calibri"/>
              </a:rPr>
              <a:t>Baking &amp; Pastry Arts</a:t>
            </a:r>
          </a:p>
          <a:p>
            <a:pPr indent="-228600" defTabSz="914400">
              <a:lnSpc>
                <a:spcPct val="90000"/>
              </a:lnSpc>
              <a:spcBef>
                <a:spcPts val="1000"/>
              </a:spcBef>
              <a:buClr>
                <a:schemeClr val="accent2"/>
              </a:buClr>
              <a:buFont typeface="Arial" panose="020B0604020202020204" pitchFamily="34" charset="0"/>
              <a:buChar char="•"/>
              <a:defRPr sz="2800" b="1">
                <a:solidFill>
                  <a:srgbClr val="003399"/>
                </a:solidFill>
              </a:defRPr>
            </a:pPr>
            <a:r>
              <a:rPr lang="en-US" sz="2000">
                <a:solidFill>
                  <a:srgbClr val="000000"/>
                </a:solidFill>
                <a:latin typeface="Calibri"/>
              </a:rPr>
              <a:t>Construction Electrician</a:t>
            </a:r>
          </a:p>
          <a:p>
            <a:pPr indent="-228600" defTabSz="914400">
              <a:lnSpc>
                <a:spcPct val="90000"/>
              </a:lnSpc>
              <a:spcBef>
                <a:spcPts val="1000"/>
              </a:spcBef>
              <a:buClr>
                <a:schemeClr val="accent2"/>
              </a:buClr>
              <a:buFont typeface="Arial" panose="020B0604020202020204" pitchFamily="34" charset="0"/>
              <a:buChar char="•"/>
              <a:defRPr sz="2800" b="1">
                <a:solidFill>
                  <a:srgbClr val="003399"/>
                </a:solidFill>
              </a:defRPr>
            </a:pPr>
            <a:endParaRPr lang="en-US" sz="1500"/>
          </a:p>
          <a:p>
            <a:pPr defTabSz="914400">
              <a:lnSpc>
                <a:spcPct val="90000"/>
              </a:lnSpc>
              <a:spcBef>
                <a:spcPts val="1000"/>
              </a:spcBef>
              <a:buClr>
                <a:schemeClr val="accent2"/>
              </a:buClr>
              <a:defRPr sz="2800" b="1">
                <a:solidFill>
                  <a:srgbClr val="003399"/>
                </a:solidFill>
              </a:defRPr>
            </a:pPr>
            <a:endParaRPr lang="en-US" sz="1500"/>
          </a:p>
          <a:p>
            <a:pPr marL="285750" indent="-285750" defTabSz="914400">
              <a:lnSpc>
                <a:spcPct val="90000"/>
              </a:lnSpc>
              <a:spcBef>
                <a:spcPts val="1000"/>
              </a:spcBef>
              <a:buClr>
                <a:schemeClr val="accent2"/>
              </a:buClr>
              <a:buFont typeface="Arial" panose="020B0604020202020204" pitchFamily="34" charset="0"/>
              <a:buChar char="•"/>
              <a:defRPr sz="2800" b="1">
                <a:solidFill>
                  <a:srgbClr val="003399"/>
                </a:solidFill>
              </a:defRPr>
            </a:pPr>
            <a:r>
              <a:rPr lang="en-US" sz="2000">
                <a:solidFill>
                  <a:srgbClr val="000000"/>
                </a:solidFill>
                <a:latin typeface="Calibri"/>
              </a:rPr>
              <a:t>Joinery</a:t>
            </a:r>
          </a:p>
          <a:p>
            <a:pPr indent="-228600" defTabSz="914400">
              <a:lnSpc>
                <a:spcPct val="90000"/>
              </a:lnSpc>
              <a:spcBef>
                <a:spcPts val="1000"/>
              </a:spcBef>
              <a:buClr>
                <a:schemeClr val="accent2"/>
              </a:buClr>
              <a:buFont typeface="Arial" panose="020B0604020202020204" pitchFamily="34" charset="0"/>
              <a:buChar char="•"/>
              <a:defRPr sz="2800" b="1">
                <a:solidFill>
                  <a:srgbClr val="003399"/>
                </a:solidFill>
              </a:defRPr>
            </a:pPr>
            <a:r>
              <a:rPr lang="en-US" sz="2000">
                <a:solidFill>
                  <a:srgbClr val="000000"/>
                </a:solidFill>
                <a:latin typeface="Calibri"/>
              </a:rPr>
              <a:t>Masonry</a:t>
            </a:r>
          </a:p>
          <a:p>
            <a:pPr indent="-228600" defTabSz="914400">
              <a:lnSpc>
                <a:spcPct val="90000"/>
              </a:lnSpc>
              <a:spcBef>
                <a:spcPts val="1000"/>
              </a:spcBef>
              <a:buClr>
                <a:schemeClr val="accent2"/>
              </a:buClr>
              <a:buFont typeface="Arial" panose="020B0604020202020204" pitchFamily="34" charset="0"/>
              <a:buChar char="•"/>
              <a:defRPr sz="2800" b="1">
                <a:solidFill>
                  <a:srgbClr val="003399"/>
                </a:solidFill>
              </a:defRPr>
            </a:pPr>
            <a:r>
              <a:rPr lang="en-US" sz="2000">
                <a:solidFill>
                  <a:srgbClr val="000000"/>
                </a:solidFill>
                <a:latin typeface="Calibri"/>
              </a:rPr>
              <a:t>Metal Fabrication</a:t>
            </a:r>
          </a:p>
          <a:p>
            <a:pPr indent="-228600" defTabSz="914400">
              <a:lnSpc>
                <a:spcPct val="90000"/>
              </a:lnSpc>
              <a:spcBef>
                <a:spcPts val="1000"/>
              </a:spcBef>
              <a:buClr>
                <a:schemeClr val="accent2"/>
              </a:buClr>
              <a:buFont typeface="Arial" panose="020B0604020202020204" pitchFamily="34" charset="0"/>
              <a:buChar char="•"/>
              <a:defRPr sz="2800" b="1">
                <a:solidFill>
                  <a:srgbClr val="003399"/>
                </a:solidFill>
              </a:defRPr>
            </a:pPr>
            <a:r>
              <a:rPr lang="en-US" sz="2000">
                <a:solidFill>
                  <a:srgbClr val="000000"/>
                </a:solidFill>
                <a:latin typeface="Calibri"/>
              </a:rPr>
              <a:t>Millwright</a:t>
            </a:r>
          </a:p>
          <a:p>
            <a:pPr indent="-228600" defTabSz="914400">
              <a:lnSpc>
                <a:spcPct val="90000"/>
              </a:lnSpc>
              <a:spcBef>
                <a:spcPts val="1000"/>
              </a:spcBef>
              <a:buClr>
                <a:schemeClr val="accent2"/>
              </a:buClr>
              <a:buFont typeface="Arial" panose="020B0604020202020204" pitchFamily="34" charset="0"/>
              <a:buChar char="•"/>
              <a:defRPr sz="2800" b="1">
                <a:solidFill>
                  <a:srgbClr val="003399"/>
                </a:solidFill>
              </a:defRPr>
            </a:pPr>
            <a:r>
              <a:rPr lang="en-US" sz="2000">
                <a:solidFill>
                  <a:srgbClr val="000000"/>
                </a:solidFill>
                <a:latin typeface="Calibri"/>
              </a:rPr>
              <a:t>Motorcycle Technician</a:t>
            </a:r>
          </a:p>
          <a:p>
            <a:pPr indent="-228600" defTabSz="914400">
              <a:lnSpc>
                <a:spcPct val="90000"/>
              </a:lnSpc>
              <a:spcBef>
                <a:spcPts val="1000"/>
              </a:spcBef>
              <a:buClr>
                <a:schemeClr val="accent2"/>
              </a:buClr>
              <a:buFont typeface="Arial" panose="020B0604020202020204" pitchFamily="34" charset="0"/>
              <a:buChar char="•"/>
              <a:defRPr sz="2800" b="1">
                <a:solidFill>
                  <a:srgbClr val="003399"/>
                </a:solidFill>
              </a:defRPr>
            </a:pPr>
            <a:r>
              <a:rPr lang="en-US" sz="2000">
                <a:solidFill>
                  <a:srgbClr val="000000"/>
                </a:solidFill>
                <a:latin typeface="Calibri"/>
              </a:rPr>
              <a:t>Painting (Commercial)</a:t>
            </a:r>
          </a:p>
          <a:p>
            <a:pPr indent="-228600" defTabSz="914400">
              <a:lnSpc>
                <a:spcPct val="90000"/>
              </a:lnSpc>
              <a:spcBef>
                <a:spcPts val="1000"/>
              </a:spcBef>
              <a:buClr>
                <a:schemeClr val="accent2"/>
              </a:buClr>
              <a:buFont typeface="Arial" panose="020B0604020202020204" pitchFamily="34" charset="0"/>
              <a:buChar char="•"/>
              <a:defRPr sz="2800" b="1">
                <a:solidFill>
                  <a:srgbClr val="003399"/>
                </a:solidFill>
              </a:defRPr>
            </a:pPr>
            <a:r>
              <a:rPr lang="en-US" sz="2000">
                <a:solidFill>
                  <a:srgbClr val="000000"/>
                </a:solidFill>
                <a:latin typeface="Calibri"/>
              </a:rPr>
              <a:t>Sheet Metal</a:t>
            </a:r>
          </a:p>
          <a:p>
            <a:pPr indent="-228600" defTabSz="914400">
              <a:lnSpc>
                <a:spcPct val="90000"/>
              </a:lnSpc>
              <a:spcBef>
                <a:spcPts val="1000"/>
              </a:spcBef>
              <a:buClr>
                <a:schemeClr val="accent2"/>
              </a:buClr>
              <a:buFont typeface="Arial" panose="020B0604020202020204" pitchFamily="34" charset="0"/>
              <a:buChar char="•"/>
              <a:defRPr sz="2800" b="1">
                <a:solidFill>
                  <a:srgbClr val="003399"/>
                </a:solidFill>
              </a:defRPr>
            </a:pPr>
            <a:r>
              <a:rPr lang="en-US" sz="2000">
                <a:solidFill>
                  <a:srgbClr val="000000"/>
                </a:solidFill>
                <a:latin typeface="Calibri"/>
              </a:rPr>
              <a:t>Welding</a:t>
            </a:r>
          </a:p>
        </p:txBody>
      </p:sp>
      <p:pic>
        <p:nvPicPr>
          <p:cNvPr id="3" name="Picture 6">
            <a:extLst>
              <a:ext uri="{FF2B5EF4-FFF2-40B4-BE49-F238E27FC236}">
                <a16:creationId xmlns:a16="http://schemas.microsoft.com/office/drawing/2014/main" id="{95D5B1AB-4BDF-06A7-4FC9-9255704766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3123" y="2189042"/>
            <a:ext cx="2176242" cy="12241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C55396F5-FD6B-1292-B492-87A4E44883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788" y="3821985"/>
            <a:ext cx="2100912" cy="1097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RCMP insert">
            <a:extLst>
              <a:ext uri="{FF2B5EF4-FFF2-40B4-BE49-F238E27FC236}">
                <a16:creationId xmlns:a16="http://schemas.microsoft.com/office/drawing/2014/main" id="{D3501FC7-83EB-FE11-4DDA-0A81531665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2053" y="5160885"/>
            <a:ext cx="2107312" cy="12241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6C771D0-AF85-C5DA-787D-F16A44C58AE3}"/>
              </a:ext>
            </a:extLst>
          </p:cNvPr>
          <p:cNvSpPr txBox="1"/>
          <p:nvPr/>
        </p:nvSpPr>
        <p:spPr>
          <a:xfrm flipH="1">
            <a:off x="2680361" y="5328172"/>
            <a:ext cx="4968552" cy="774571"/>
          </a:xfrm>
          <a:prstGeom prst="rect">
            <a:avLst/>
          </a:prstGeom>
          <a:noFill/>
        </p:spPr>
        <p:txBody>
          <a:bodyPr wrap="square" rtlCol="0">
            <a:spAutoFit/>
          </a:bodyPr>
          <a:lstStyle/>
          <a:p>
            <a:pPr indent="-228600" defTabSz="914400">
              <a:lnSpc>
                <a:spcPct val="90000"/>
              </a:lnSpc>
              <a:spcBef>
                <a:spcPts val="1000"/>
              </a:spcBef>
              <a:buClr>
                <a:schemeClr val="accent2"/>
              </a:buClr>
              <a:buFont typeface="Arial" panose="020B0604020202020204" pitchFamily="34" charset="0"/>
              <a:buChar char="•"/>
              <a:defRPr sz="2800" b="1">
                <a:solidFill>
                  <a:srgbClr val="003399"/>
                </a:solidFill>
              </a:defRPr>
            </a:pPr>
            <a:r>
              <a:rPr lang="en-US" sz="2000">
                <a:solidFill>
                  <a:srgbClr val="000000"/>
                </a:solidFill>
                <a:latin typeface="Calibri"/>
              </a:rPr>
              <a:t>Intro to Early Childhood </a:t>
            </a:r>
          </a:p>
          <a:p>
            <a:pPr defTabSz="914400">
              <a:lnSpc>
                <a:spcPct val="90000"/>
              </a:lnSpc>
              <a:spcBef>
                <a:spcPts val="1000"/>
              </a:spcBef>
              <a:buClr>
                <a:schemeClr val="accent2"/>
              </a:buClr>
              <a:defRPr sz="2800" b="1">
                <a:solidFill>
                  <a:srgbClr val="003399"/>
                </a:solidFill>
              </a:defRPr>
            </a:pPr>
            <a:r>
              <a:rPr lang="en-US" sz="2000">
                <a:solidFill>
                  <a:srgbClr val="000000"/>
                </a:solidFill>
                <a:latin typeface="Calibri"/>
              </a:rPr>
              <a:t>Education (ECE)</a:t>
            </a:r>
          </a:p>
        </p:txBody>
      </p:sp>
      <p:pic>
        <p:nvPicPr>
          <p:cNvPr id="9" name="Picture 1">
            <a:extLst>
              <a:ext uri="{FF2B5EF4-FFF2-40B4-BE49-F238E27FC236}">
                <a16:creationId xmlns:a16="http://schemas.microsoft.com/office/drawing/2014/main" id="{DDEDFA41-3447-2662-C6B9-4D8F21326F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1923" y="411836"/>
            <a:ext cx="990939" cy="97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Audio 37">
            <a:extLst>
              <a:ext uri="{FF2B5EF4-FFF2-40B4-BE49-F238E27FC236}">
                <a16:creationId xmlns:a16="http://schemas.microsoft.com/office/drawing/2014/main" id="{981AE400-EE40-0754-5C51-0157C7BC231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61204359"/>
      </p:ext>
    </p:extLst>
  </p:cSld>
  <p:clrMapOvr>
    <a:masterClrMapping/>
  </p:clrMapOvr>
  <mc:AlternateContent xmlns:mc="http://schemas.openxmlformats.org/markup-compatibility/2006" xmlns:p14="http://schemas.microsoft.com/office/powerpoint/2010/main">
    <mc:Choice Requires="p14">
      <p:transition spd="slow" p14:dur="2000" advTm="22156"/>
    </mc:Choice>
    <mc:Fallback xmlns="">
      <p:transition spd="slow" advTm="22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1824"/>
            <a:ext cx="9144000" cy="6815062"/>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50000"/>
            </a:blip>
            <a:stretch>
              <a:fillRect t="-5555" b="-5555"/>
            </a:stretch>
          </a:blipFill>
        </p:spPr>
        <p:txBody>
          <a:bodyPr/>
          <a:lstStyle/>
          <a:p>
            <a:endParaRPr lang="en-US" sz="900"/>
          </a:p>
        </p:txBody>
      </p:sp>
      <p:sp>
        <p:nvSpPr>
          <p:cNvPr id="3" name="Freeform 3"/>
          <p:cNvSpPr/>
          <p:nvPr/>
        </p:nvSpPr>
        <p:spPr>
          <a:xfrm>
            <a:off x="-813848" y="-158900"/>
            <a:ext cx="1437666" cy="1817739"/>
          </a:xfrm>
          <a:custGeom>
            <a:avLst/>
            <a:gdLst/>
            <a:ahLst/>
            <a:cxnLst/>
            <a:rect l="l" t="t" r="r" b="b"/>
            <a:pathLst>
              <a:path w="2875332" h="3635478">
                <a:moveTo>
                  <a:pt x="0" y="0"/>
                </a:moveTo>
                <a:lnTo>
                  <a:pt x="2875332" y="0"/>
                </a:lnTo>
                <a:lnTo>
                  <a:pt x="2875332" y="3635478"/>
                </a:lnTo>
                <a:lnTo>
                  <a:pt x="0" y="363547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900"/>
          </a:p>
        </p:txBody>
      </p:sp>
      <p:sp>
        <p:nvSpPr>
          <p:cNvPr id="4" name="Freeform 4"/>
          <p:cNvSpPr/>
          <p:nvPr/>
        </p:nvSpPr>
        <p:spPr>
          <a:xfrm>
            <a:off x="331376" y="1214677"/>
            <a:ext cx="2756270" cy="805659"/>
          </a:xfrm>
          <a:custGeom>
            <a:avLst/>
            <a:gdLst/>
            <a:ahLst/>
            <a:cxnLst/>
            <a:rect l="l" t="t" r="r" b="b"/>
            <a:pathLst>
              <a:path w="5416306" h="2751671">
                <a:moveTo>
                  <a:pt x="0" y="0"/>
                </a:moveTo>
                <a:lnTo>
                  <a:pt x="5416306" y="0"/>
                </a:lnTo>
                <a:lnTo>
                  <a:pt x="5416306" y="2751672"/>
                </a:lnTo>
                <a:lnTo>
                  <a:pt x="0" y="2751672"/>
                </a:lnTo>
                <a:lnTo>
                  <a:pt x="0" y="0"/>
                </a:lnTo>
                <a:close/>
              </a:path>
            </a:pathLst>
          </a:custGeom>
          <a:blipFill>
            <a:blip r:embed="rId8">
              <a:extLst>
                <a:ext uri="{96DAC541-7B7A-43D3-8B79-37D633B846F1}">
                  <asvg:svgBlip xmlns:asvg="http://schemas.microsoft.com/office/drawing/2016/SVG/main" r:embed="rId9"/>
                </a:ext>
              </a:extLst>
            </a:blip>
            <a:stretch>
              <a:fillRect r="-25054"/>
            </a:stretch>
          </a:blipFill>
          <a:ln cap="sq">
            <a:noFill/>
            <a:prstDash val="solid"/>
            <a:miter/>
          </a:ln>
        </p:spPr>
        <p:txBody>
          <a:bodyPr/>
          <a:lstStyle/>
          <a:p>
            <a:endParaRPr lang="en-US" sz="900"/>
          </a:p>
        </p:txBody>
      </p:sp>
      <p:sp>
        <p:nvSpPr>
          <p:cNvPr id="5" name="Freeform 5"/>
          <p:cNvSpPr/>
          <p:nvPr/>
        </p:nvSpPr>
        <p:spPr>
          <a:xfrm rot="-10800000">
            <a:off x="372049" y="2074903"/>
            <a:ext cx="2756269" cy="767849"/>
          </a:xfrm>
          <a:custGeom>
            <a:avLst/>
            <a:gdLst/>
            <a:ahLst/>
            <a:cxnLst/>
            <a:rect l="l" t="t" r="r" b="b"/>
            <a:pathLst>
              <a:path w="5416306" h="2751671">
                <a:moveTo>
                  <a:pt x="0" y="0"/>
                </a:moveTo>
                <a:lnTo>
                  <a:pt x="5416306" y="0"/>
                </a:lnTo>
                <a:lnTo>
                  <a:pt x="5416306" y="2751671"/>
                </a:lnTo>
                <a:lnTo>
                  <a:pt x="0" y="2751671"/>
                </a:lnTo>
                <a:lnTo>
                  <a:pt x="0" y="0"/>
                </a:lnTo>
                <a:close/>
              </a:path>
            </a:pathLst>
          </a:custGeom>
          <a:blipFill>
            <a:blip r:embed="rId10">
              <a:extLst>
                <a:ext uri="{96DAC541-7B7A-43D3-8B79-37D633B846F1}">
                  <asvg:svgBlip xmlns:asvg="http://schemas.microsoft.com/office/drawing/2016/SVG/main" r:embed="rId11"/>
                </a:ext>
              </a:extLst>
            </a:blip>
            <a:stretch>
              <a:fillRect r="-25054"/>
            </a:stretch>
          </a:blipFill>
          <a:ln cap="sq">
            <a:noFill/>
            <a:prstDash val="solid"/>
            <a:miter/>
          </a:ln>
        </p:spPr>
        <p:txBody>
          <a:bodyPr/>
          <a:lstStyle/>
          <a:p>
            <a:endParaRPr lang="en-US" sz="900"/>
          </a:p>
        </p:txBody>
      </p:sp>
      <p:sp>
        <p:nvSpPr>
          <p:cNvPr id="6" name="Freeform 6"/>
          <p:cNvSpPr/>
          <p:nvPr/>
        </p:nvSpPr>
        <p:spPr>
          <a:xfrm>
            <a:off x="347484" y="2964235"/>
            <a:ext cx="2828526" cy="819941"/>
          </a:xfrm>
          <a:custGeom>
            <a:avLst/>
            <a:gdLst/>
            <a:ahLst/>
            <a:cxnLst/>
            <a:rect l="l" t="t" r="r" b="b"/>
            <a:pathLst>
              <a:path w="5416306" h="2751671">
                <a:moveTo>
                  <a:pt x="0" y="0"/>
                </a:moveTo>
                <a:lnTo>
                  <a:pt x="5416306" y="0"/>
                </a:lnTo>
                <a:lnTo>
                  <a:pt x="5416306" y="2751671"/>
                </a:lnTo>
                <a:lnTo>
                  <a:pt x="0" y="2751671"/>
                </a:lnTo>
                <a:lnTo>
                  <a:pt x="0" y="0"/>
                </a:lnTo>
                <a:close/>
              </a:path>
            </a:pathLst>
          </a:custGeom>
          <a:blipFill>
            <a:blip r:embed="rId12">
              <a:extLst>
                <a:ext uri="{96DAC541-7B7A-43D3-8B79-37D633B846F1}">
                  <asvg:svgBlip xmlns:asvg="http://schemas.microsoft.com/office/drawing/2016/SVG/main" r:embed="rId13"/>
                </a:ext>
              </a:extLst>
            </a:blip>
            <a:stretch>
              <a:fillRect r="-25054"/>
            </a:stretch>
          </a:blipFill>
          <a:ln cap="sq">
            <a:noFill/>
            <a:prstDash val="solid"/>
            <a:miter/>
          </a:ln>
        </p:spPr>
        <p:txBody>
          <a:bodyPr/>
          <a:lstStyle/>
          <a:p>
            <a:endParaRPr lang="en-US" sz="900"/>
          </a:p>
        </p:txBody>
      </p:sp>
      <p:sp>
        <p:nvSpPr>
          <p:cNvPr id="8" name="Freeform 8"/>
          <p:cNvSpPr/>
          <p:nvPr/>
        </p:nvSpPr>
        <p:spPr>
          <a:xfrm rot="-366315">
            <a:off x="8381661" y="3192690"/>
            <a:ext cx="1829845" cy="2149598"/>
          </a:xfrm>
          <a:custGeom>
            <a:avLst/>
            <a:gdLst/>
            <a:ahLst/>
            <a:cxnLst/>
            <a:rect l="l" t="t" r="r" b="b"/>
            <a:pathLst>
              <a:path w="3659690" h="4299195">
                <a:moveTo>
                  <a:pt x="0" y="0"/>
                </a:moveTo>
                <a:lnTo>
                  <a:pt x="3659690" y="0"/>
                </a:lnTo>
                <a:lnTo>
                  <a:pt x="3659690" y="4299195"/>
                </a:lnTo>
                <a:lnTo>
                  <a:pt x="0" y="429919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900"/>
          </a:p>
        </p:txBody>
      </p:sp>
      <p:sp>
        <p:nvSpPr>
          <p:cNvPr id="11" name="TextBox 11"/>
          <p:cNvSpPr txBox="1"/>
          <p:nvPr/>
        </p:nvSpPr>
        <p:spPr>
          <a:xfrm>
            <a:off x="3265241" y="2165711"/>
            <a:ext cx="3136751" cy="1637308"/>
          </a:xfrm>
          <a:prstGeom prst="rect">
            <a:avLst/>
          </a:prstGeom>
        </p:spPr>
        <p:txBody>
          <a:bodyPr wrap="square" lIns="0" tIns="0" rIns="0" bIns="0" rtlCol="0" anchor="t">
            <a:spAutoFit/>
          </a:bodyPr>
          <a:lstStyle/>
          <a:p>
            <a:pPr algn="ctr">
              <a:lnSpc>
                <a:spcPts val="6300"/>
              </a:lnSpc>
              <a:spcBef>
                <a:spcPct val="0"/>
              </a:spcBef>
            </a:pPr>
            <a:r>
              <a:rPr lang="en-US" sz="4400" spc="-450">
                <a:solidFill>
                  <a:srgbClr val="0B4E7C"/>
                </a:solidFill>
                <a:latin typeface="Avenir Book" panose="02000503020000020003" pitchFamily="2" charset="0"/>
              </a:rPr>
              <a:t>EXTERNAL CREDITS</a:t>
            </a:r>
          </a:p>
        </p:txBody>
      </p:sp>
      <p:sp>
        <p:nvSpPr>
          <p:cNvPr id="16" name="Freeform 16"/>
          <p:cNvSpPr/>
          <p:nvPr/>
        </p:nvSpPr>
        <p:spPr>
          <a:xfrm>
            <a:off x="-204483" y="6215398"/>
            <a:ext cx="2111081" cy="759989"/>
          </a:xfrm>
          <a:custGeom>
            <a:avLst/>
            <a:gdLst/>
            <a:ahLst/>
            <a:cxnLst/>
            <a:rect l="l" t="t" r="r" b="b"/>
            <a:pathLst>
              <a:path w="4222162" h="1519978">
                <a:moveTo>
                  <a:pt x="0" y="0"/>
                </a:moveTo>
                <a:lnTo>
                  <a:pt x="4222162" y="0"/>
                </a:lnTo>
                <a:lnTo>
                  <a:pt x="4222162" y="1519978"/>
                </a:lnTo>
                <a:lnTo>
                  <a:pt x="0" y="1519978"/>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US" sz="900"/>
          </a:p>
        </p:txBody>
      </p:sp>
      <p:sp>
        <p:nvSpPr>
          <p:cNvPr id="17" name="Freeform 17"/>
          <p:cNvSpPr/>
          <p:nvPr/>
        </p:nvSpPr>
        <p:spPr>
          <a:xfrm>
            <a:off x="4220702" y="5880458"/>
            <a:ext cx="2413322" cy="1559609"/>
          </a:xfrm>
          <a:custGeom>
            <a:avLst/>
            <a:gdLst/>
            <a:ahLst/>
            <a:cxnLst/>
            <a:rect l="l" t="t" r="r" b="b"/>
            <a:pathLst>
              <a:path w="4826643" h="3119218">
                <a:moveTo>
                  <a:pt x="0" y="0"/>
                </a:moveTo>
                <a:lnTo>
                  <a:pt x="4826643" y="0"/>
                </a:lnTo>
                <a:lnTo>
                  <a:pt x="4826643" y="3119218"/>
                </a:lnTo>
                <a:lnTo>
                  <a:pt x="0" y="3119218"/>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en-US" sz="900"/>
          </a:p>
        </p:txBody>
      </p:sp>
      <p:sp>
        <p:nvSpPr>
          <p:cNvPr id="18" name="Freeform 18"/>
          <p:cNvSpPr/>
          <p:nvPr/>
        </p:nvSpPr>
        <p:spPr>
          <a:xfrm rot="-10800000">
            <a:off x="3415222" y="-128381"/>
            <a:ext cx="2641134" cy="1082865"/>
          </a:xfrm>
          <a:custGeom>
            <a:avLst/>
            <a:gdLst/>
            <a:ahLst/>
            <a:cxnLst/>
            <a:rect l="l" t="t" r="r" b="b"/>
            <a:pathLst>
              <a:path w="5282267" h="2165729">
                <a:moveTo>
                  <a:pt x="0" y="0"/>
                </a:moveTo>
                <a:lnTo>
                  <a:pt x="5282267" y="0"/>
                </a:lnTo>
                <a:lnTo>
                  <a:pt x="5282267" y="2165729"/>
                </a:lnTo>
                <a:lnTo>
                  <a:pt x="0" y="2165729"/>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en-US" sz="900"/>
          </a:p>
        </p:txBody>
      </p:sp>
      <p:sp>
        <p:nvSpPr>
          <p:cNvPr id="19" name="Freeform 19"/>
          <p:cNvSpPr/>
          <p:nvPr/>
        </p:nvSpPr>
        <p:spPr>
          <a:xfrm flipH="1">
            <a:off x="2743914" y="2782088"/>
            <a:ext cx="453049" cy="488215"/>
          </a:xfrm>
          <a:custGeom>
            <a:avLst/>
            <a:gdLst/>
            <a:ahLst/>
            <a:cxnLst/>
            <a:rect l="l" t="t" r="r" b="b"/>
            <a:pathLst>
              <a:path w="906098" h="976429">
                <a:moveTo>
                  <a:pt x="906098" y="0"/>
                </a:moveTo>
                <a:lnTo>
                  <a:pt x="0" y="0"/>
                </a:lnTo>
                <a:lnTo>
                  <a:pt x="0" y="976429"/>
                </a:lnTo>
                <a:lnTo>
                  <a:pt x="906098" y="976429"/>
                </a:lnTo>
                <a:lnTo>
                  <a:pt x="906098"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en-US" sz="900"/>
          </a:p>
        </p:txBody>
      </p:sp>
      <p:sp>
        <p:nvSpPr>
          <p:cNvPr id="28" name="TextBox 7">
            <a:extLst>
              <a:ext uri="{FF2B5EF4-FFF2-40B4-BE49-F238E27FC236}">
                <a16:creationId xmlns:a16="http://schemas.microsoft.com/office/drawing/2014/main" id="{E3D3B74D-8239-70AA-7EBD-0332BDB5BB45}"/>
              </a:ext>
            </a:extLst>
          </p:cNvPr>
          <p:cNvSpPr txBox="1"/>
          <p:nvPr/>
        </p:nvSpPr>
        <p:spPr>
          <a:xfrm>
            <a:off x="532995" y="1396695"/>
            <a:ext cx="2341559" cy="615553"/>
          </a:xfrm>
          <a:prstGeom prst="rect">
            <a:avLst/>
          </a:prstGeom>
        </p:spPr>
        <p:txBody>
          <a:bodyPr wrap="square" lIns="0" tIns="0" rIns="0" bIns="0" rtlCol="0" anchor="t">
            <a:spAutoFit/>
          </a:bodyPr>
          <a:lstStyle/>
          <a:p>
            <a:pPr lvl="0" algn="ctr"/>
            <a:r>
              <a:rPr lang="en-CA" sz="2000">
                <a:solidFill>
                  <a:schemeClr val="bg1"/>
                </a:solidFill>
                <a:latin typeface="Avenir Book" panose="02000503020000020003" pitchFamily="2" charset="0"/>
              </a:rPr>
              <a:t>Royal Conservatory of Music</a:t>
            </a:r>
            <a:endParaRPr lang="en-US" sz="2000">
              <a:solidFill>
                <a:schemeClr val="bg1"/>
              </a:solidFill>
              <a:latin typeface="Avenir Book" panose="02000503020000020003" pitchFamily="2" charset="0"/>
            </a:endParaRPr>
          </a:p>
        </p:txBody>
      </p:sp>
      <p:sp>
        <p:nvSpPr>
          <p:cNvPr id="31" name="TextBox 7">
            <a:extLst>
              <a:ext uri="{FF2B5EF4-FFF2-40B4-BE49-F238E27FC236}">
                <a16:creationId xmlns:a16="http://schemas.microsoft.com/office/drawing/2014/main" id="{60A2B80F-7049-43C5-4328-03F2D5711487}"/>
              </a:ext>
            </a:extLst>
          </p:cNvPr>
          <p:cNvSpPr txBox="1"/>
          <p:nvPr/>
        </p:nvSpPr>
        <p:spPr>
          <a:xfrm>
            <a:off x="530781" y="2246335"/>
            <a:ext cx="2341559" cy="615553"/>
          </a:xfrm>
          <a:prstGeom prst="rect">
            <a:avLst/>
          </a:prstGeom>
        </p:spPr>
        <p:txBody>
          <a:bodyPr wrap="square" lIns="0" tIns="0" rIns="0" bIns="0" rtlCol="0" anchor="t">
            <a:spAutoFit/>
          </a:bodyPr>
          <a:lstStyle/>
          <a:p>
            <a:pPr lvl="0" algn="ctr"/>
            <a:r>
              <a:rPr lang="en-CA" sz="2000">
                <a:solidFill>
                  <a:schemeClr val="bg1"/>
                </a:solidFill>
                <a:latin typeface="Avenir Book" panose="02000503020000020003" pitchFamily="2" charset="0"/>
              </a:rPr>
              <a:t>External Language Assessment</a:t>
            </a:r>
            <a:endParaRPr lang="en-US" sz="2000">
              <a:solidFill>
                <a:schemeClr val="bg1"/>
              </a:solidFill>
              <a:latin typeface="Avenir Book" panose="02000503020000020003" pitchFamily="2" charset="0"/>
            </a:endParaRPr>
          </a:p>
        </p:txBody>
      </p:sp>
      <p:sp>
        <p:nvSpPr>
          <p:cNvPr id="32" name="TextBox 7">
            <a:extLst>
              <a:ext uri="{FF2B5EF4-FFF2-40B4-BE49-F238E27FC236}">
                <a16:creationId xmlns:a16="http://schemas.microsoft.com/office/drawing/2014/main" id="{1ACC1C03-1F5A-43D8-6BCC-23D6C63361B1}"/>
              </a:ext>
            </a:extLst>
          </p:cNvPr>
          <p:cNvSpPr txBox="1"/>
          <p:nvPr/>
        </p:nvSpPr>
        <p:spPr>
          <a:xfrm>
            <a:off x="515941" y="3158789"/>
            <a:ext cx="2341559" cy="615553"/>
          </a:xfrm>
          <a:prstGeom prst="rect">
            <a:avLst/>
          </a:prstGeom>
        </p:spPr>
        <p:txBody>
          <a:bodyPr wrap="square" lIns="0" tIns="0" rIns="0" bIns="0" rtlCol="0" anchor="t">
            <a:spAutoFit/>
          </a:bodyPr>
          <a:lstStyle/>
          <a:p>
            <a:pPr lvl="0" algn="ctr"/>
            <a:r>
              <a:rPr lang="en-CA" sz="2000">
                <a:solidFill>
                  <a:schemeClr val="bg1"/>
                </a:solidFill>
                <a:latin typeface="Avenir Book" panose="02000503020000020003" pitchFamily="2" charset="0"/>
              </a:rPr>
              <a:t>Language Challenge Exams</a:t>
            </a:r>
            <a:endParaRPr lang="en-US" sz="2000">
              <a:solidFill>
                <a:schemeClr val="bg1"/>
              </a:solidFill>
              <a:latin typeface="Avenir Book" panose="02000503020000020003" pitchFamily="2" charset="0"/>
            </a:endParaRPr>
          </a:p>
        </p:txBody>
      </p:sp>
      <p:sp>
        <p:nvSpPr>
          <p:cNvPr id="33" name="Freeform 4">
            <a:extLst>
              <a:ext uri="{FF2B5EF4-FFF2-40B4-BE49-F238E27FC236}">
                <a16:creationId xmlns:a16="http://schemas.microsoft.com/office/drawing/2014/main" id="{DAC08458-F542-FE34-0B76-C7A4C89FE0C7}"/>
              </a:ext>
            </a:extLst>
          </p:cNvPr>
          <p:cNvSpPr/>
          <p:nvPr/>
        </p:nvSpPr>
        <p:spPr>
          <a:xfrm>
            <a:off x="6137087" y="1166097"/>
            <a:ext cx="2748827" cy="732859"/>
          </a:xfrm>
          <a:custGeom>
            <a:avLst/>
            <a:gdLst/>
            <a:ahLst/>
            <a:cxnLst/>
            <a:rect l="l" t="t" r="r" b="b"/>
            <a:pathLst>
              <a:path w="5416306" h="2751671">
                <a:moveTo>
                  <a:pt x="0" y="0"/>
                </a:moveTo>
                <a:lnTo>
                  <a:pt x="5416306" y="0"/>
                </a:lnTo>
                <a:lnTo>
                  <a:pt x="5416306" y="2751672"/>
                </a:lnTo>
                <a:lnTo>
                  <a:pt x="0" y="2751672"/>
                </a:lnTo>
                <a:lnTo>
                  <a:pt x="0" y="0"/>
                </a:lnTo>
                <a:close/>
              </a:path>
            </a:pathLst>
          </a:custGeom>
          <a:blipFill>
            <a:blip r:embed="rId8">
              <a:extLst>
                <a:ext uri="{96DAC541-7B7A-43D3-8B79-37D633B846F1}">
                  <asvg:svgBlip xmlns:asvg="http://schemas.microsoft.com/office/drawing/2016/SVG/main" r:embed="rId9"/>
                </a:ext>
              </a:extLst>
            </a:blip>
            <a:stretch>
              <a:fillRect r="-25054"/>
            </a:stretch>
          </a:blipFill>
          <a:ln cap="sq">
            <a:noFill/>
            <a:prstDash val="solid"/>
            <a:miter/>
          </a:ln>
        </p:spPr>
        <p:txBody>
          <a:bodyPr/>
          <a:lstStyle/>
          <a:p>
            <a:endParaRPr lang="en-US" sz="1100"/>
          </a:p>
        </p:txBody>
      </p:sp>
      <p:sp>
        <p:nvSpPr>
          <p:cNvPr id="34" name="Freeform 5">
            <a:extLst>
              <a:ext uri="{FF2B5EF4-FFF2-40B4-BE49-F238E27FC236}">
                <a16:creationId xmlns:a16="http://schemas.microsoft.com/office/drawing/2014/main" id="{0F1C811B-49D2-477B-BA9B-FA3CF5340FCE}"/>
              </a:ext>
            </a:extLst>
          </p:cNvPr>
          <p:cNvSpPr/>
          <p:nvPr/>
        </p:nvSpPr>
        <p:spPr>
          <a:xfrm rot="-10800000">
            <a:off x="6153195" y="2001203"/>
            <a:ext cx="2758174" cy="869311"/>
          </a:xfrm>
          <a:custGeom>
            <a:avLst/>
            <a:gdLst/>
            <a:ahLst/>
            <a:cxnLst/>
            <a:rect l="l" t="t" r="r" b="b"/>
            <a:pathLst>
              <a:path w="5416306" h="2751671">
                <a:moveTo>
                  <a:pt x="0" y="0"/>
                </a:moveTo>
                <a:lnTo>
                  <a:pt x="5416306" y="0"/>
                </a:lnTo>
                <a:lnTo>
                  <a:pt x="5416306" y="2751671"/>
                </a:lnTo>
                <a:lnTo>
                  <a:pt x="0" y="2751671"/>
                </a:lnTo>
                <a:lnTo>
                  <a:pt x="0" y="0"/>
                </a:lnTo>
                <a:close/>
              </a:path>
            </a:pathLst>
          </a:custGeom>
          <a:blipFill>
            <a:blip r:embed="rId10">
              <a:extLst>
                <a:ext uri="{96DAC541-7B7A-43D3-8B79-37D633B846F1}">
                  <asvg:svgBlip xmlns:asvg="http://schemas.microsoft.com/office/drawing/2016/SVG/main" r:embed="rId11"/>
                </a:ext>
              </a:extLst>
            </a:blip>
            <a:stretch>
              <a:fillRect r="-25054"/>
            </a:stretch>
          </a:blipFill>
          <a:ln cap="sq">
            <a:noFill/>
            <a:prstDash val="solid"/>
            <a:miter/>
          </a:ln>
        </p:spPr>
        <p:txBody>
          <a:bodyPr/>
          <a:lstStyle/>
          <a:p>
            <a:endParaRPr lang="en-US" sz="900"/>
          </a:p>
        </p:txBody>
      </p:sp>
      <p:sp>
        <p:nvSpPr>
          <p:cNvPr id="35" name="Freeform 6">
            <a:extLst>
              <a:ext uri="{FF2B5EF4-FFF2-40B4-BE49-F238E27FC236}">
                <a16:creationId xmlns:a16="http://schemas.microsoft.com/office/drawing/2014/main" id="{5C911B93-7C75-2BAE-4F6B-76FAA40D4EA5}"/>
              </a:ext>
            </a:extLst>
          </p:cNvPr>
          <p:cNvSpPr/>
          <p:nvPr/>
        </p:nvSpPr>
        <p:spPr>
          <a:xfrm>
            <a:off x="6153195" y="2900644"/>
            <a:ext cx="2643321" cy="808899"/>
          </a:xfrm>
          <a:custGeom>
            <a:avLst/>
            <a:gdLst/>
            <a:ahLst/>
            <a:cxnLst/>
            <a:rect l="l" t="t" r="r" b="b"/>
            <a:pathLst>
              <a:path w="5416306" h="2751671">
                <a:moveTo>
                  <a:pt x="0" y="0"/>
                </a:moveTo>
                <a:lnTo>
                  <a:pt x="5416306" y="0"/>
                </a:lnTo>
                <a:lnTo>
                  <a:pt x="5416306" y="2751671"/>
                </a:lnTo>
                <a:lnTo>
                  <a:pt x="0" y="2751671"/>
                </a:lnTo>
                <a:lnTo>
                  <a:pt x="0" y="0"/>
                </a:lnTo>
                <a:close/>
              </a:path>
            </a:pathLst>
          </a:custGeom>
          <a:blipFill>
            <a:blip r:embed="rId12">
              <a:extLst>
                <a:ext uri="{96DAC541-7B7A-43D3-8B79-37D633B846F1}">
                  <asvg:svgBlip xmlns:asvg="http://schemas.microsoft.com/office/drawing/2016/SVG/main" r:embed="rId13"/>
                </a:ext>
              </a:extLst>
            </a:blip>
            <a:stretch>
              <a:fillRect r="-25054"/>
            </a:stretch>
          </a:blipFill>
          <a:ln cap="sq">
            <a:noFill/>
            <a:prstDash val="solid"/>
            <a:miter/>
          </a:ln>
        </p:spPr>
        <p:txBody>
          <a:bodyPr/>
          <a:lstStyle/>
          <a:p>
            <a:endParaRPr lang="en-US" sz="900"/>
          </a:p>
        </p:txBody>
      </p:sp>
      <p:sp>
        <p:nvSpPr>
          <p:cNvPr id="36" name="TextBox 7">
            <a:extLst>
              <a:ext uri="{FF2B5EF4-FFF2-40B4-BE49-F238E27FC236}">
                <a16:creationId xmlns:a16="http://schemas.microsoft.com/office/drawing/2014/main" id="{B0900AC0-EBD2-E2FE-FD57-2A5E0646A8ED}"/>
              </a:ext>
            </a:extLst>
          </p:cNvPr>
          <p:cNvSpPr txBox="1"/>
          <p:nvPr/>
        </p:nvSpPr>
        <p:spPr>
          <a:xfrm>
            <a:off x="6379436" y="1420987"/>
            <a:ext cx="2341559" cy="307777"/>
          </a:xfrm>
          <a:prstGeom prst="rect">
            <a:avLst/>
          </a:prstGeom>
        </p:spPr>
        <p:txBody>
          <a:bodyPr wrap="square" lIns="0" tIns="0" rIns="0" bIns="0" rtlCol="0" anchor="t">
            <a:spAutoFit/>
          </a:bodyPr>
          <a:lstStyle/>
          <a:p>
            <a:pPr lvl="0" algn="ctr"/>
            <a:r>
              <a:rPr lang="en-CA" sz="2000">
                <a:solidFill>
                  <a:schemeClr val="bg1"/>
                </a:solidFill>
                <a:latin typeface="Avenir Book" panose="02000503020000020003" pitchFamily="2" charset="0"/>
              </a:rPr>
              <a:t>Drivers Education</a:t>
            </a:r>
            <a:endParaRPr lang="en-US" sz="2000">
              <a:solidFill>
                <a:schemeClr val="bg1"/>
              </a:solidFill>
              <a:latin typeface="Avenir Book" panose="02000503020000020003" pitchFamily="2" charset="0"/>
            </a:endParaRPr>
          </a:p>
        </p:txBody>
      </p:sp>
      <p:sp>
        <p:nvSpPr>
          <p:cNvPr id="37" name="TextBox 7">
            <a:extLst>
              <a:ext uri="{FF2B5EF4-FFF2-40B4-BE49-F238E27FC236}">
                <a16:creationId xmlns:a16="http://schemas.microsoft.com/office/drawing/2014/main" id="{7879AA02-8826-8B56-6CAB-B2F0A6B792EC}"/>
              </a:ext>
            </a:extLst>
          </p:cNvPr>
          <p:cNvSpPr txBox="1"/>
          <p:nvPr/>
        </p:nvSpPr>
        <p:spPr>
          <a:xfrm>
            <a:off x="6336492" y="2207281"/>
            <a:ext cx="2341559" cy="615553"/>
          </a:xfrm>
          <a:prstGeom prst="rect">
            <a:avLst/>
          </a:prstGeom>
        </p:spPr>
        <p:txBody>
          <a:bodyPr wrap="square" lIns="0" tIns="0" rIns="0" bIns="0" rtlCol="0" anchor="t">
            <a:spAutoFit/>
          </a:bodyPr>
          <a:lstStyle/>
          <a:p>
            <a:pPr lvl="0" algn="ctr"/>
            <a:r>
              <a:rPr lang="en-CA" sz="2000">
                <a:solidFill>
                  <a:schemeClr val="bg1"/>
                </a:solidFill>
                <a:latin typeface="Avenir Book" panose="02000503020000020003" pitchFamily="2" charset="0"/>
              </a:rPr>
              <a:t>Life Saving- </a:t>
            </a:r>
          </a:p>
          <a:p>
            <a:pPr lvl="0" algn="ctr"/>
            <a:r>
              <a:rPr lang="en-CA" sz="2000">
                <a:solidFill>
                  <a:schemeClr val="bg1"/>
                </a:solidFill>
                <a:latin typeface="Avenir Book" panose="02000503020000020003" pitchFamily="2" charset="0"/>
              </a:rPr>
              <a:t>Bronze Cross</a:t>
            </a:r>
            <a:endParaRPr lang="en-US" sz="2000">
              <a:solidFill>
                <a:schemeClr val="bg1"/>
              </a:solidFill>
              <a:latin typeface="Avenir Book" panose="02000503020000020003" pitchFamily="2" charset="0"/>
            </a:endParaRPr>
          </a:p>
        </p:txBody>
      </p:sp>
      <p:sp>
        <p:nvSpPr>
          <p:cNvPr id="38" name="TextBox 7">
            <a:extLst>
              <a:ext uri="{FF2B5EF4-FFF2-40B4-BE49-F238E27FC236}">
                <a16:creationId xmlns:a16="http://schemas.microsoft.com/office/drawing/2014/main" id="{5834E170-77A8-3E8E-7E0F-F2DEE9515BCD}"/>
              </a:ext>
            </a:extLst>
          </p:cNvPr>
          <p:cNvSpPr txBox="1"/>
          <p:nvPr/>
        </p:nvSpPr>
        <p:spPr>
          <a:xfrm>
            <a:off x="6336492" y="3024040"/>
            <a:ext cx="2341559" cy="615553"/>
          </a:xfrm>
          <a:prstGeom prst="rect">
            <a:avLst/>
          </a:prstGeom>
        </p:spPr>
        <p:txBody>
          <a:bodyPr wrap="square" lIns="0" tIns="0" rIns="0" bIns="0" rtlCol="0" anchor="t">
            <a:spAutoFit/>
          </a:bodyPr>
          <a:lstStyle/>
          <a:p>
            <a:pPr lvl="0" algn="ctr"/>
            <a:r>
              <a:rPr lang="en-CA" sz="2000">
                <a:solidFill>
                  <a:schemeClr val="bg1"/>
                </a:solidFill>
                <a:latin typeface="Avenir Book" panose="02000503020000020003" pitchFamily="2" charset="0"/>
              </a:rPr>
              <a:t>Instructor Level </a:t>
            </a:r>
          </a:p>
          <a:p>
            <a:pPr lvl="0" algn="ctr"/>
            <a:r>
              <a:rPr lang="en-CA" sz="2000">
                <a:solidFill>
                  <a:schemeClr val="bg1"/>
                </a:solidFill>
                <a:latin typeface="Avenir Book" panose="02000503020000020003" pitchFamily="2" charset="0"/>
              </a:rPr>
              <a:t>First Aid</a:t>
            </a:r>
            <a:endParaRPr lang="en-US" sz="2000">
              <a:solidFill>
                <a:schemeClr val="bg1"/>
              </a:solidFill>
              <a:latin typeface="Avenir Book" panose="02000503020000020003" pitchFamily="2" charset="0"/>
            </a:endParaRPr>
          </a:p>
        </p:txBody>
      </p:sp>
      <p:sp>
        <p:nvSpPr>
          <p:cNvPr id="39" name="Freeform 4">
            <a:extLst>
              <a:ext uri="{FF2B5EF4-FFF2-40B4-BE49-F238E27FC236}">
                <a16:creationId xmlns:a16="http://schemas.microsoft.com/office/drawing/2014/main" id="{06DAA783-7F5E-3F02-A054-D98984247A42}"/>
              </a:ext>
            </a:extLst>
          </p:cNvPr>
          <p:cNvSpPr/>
          <p:nvPr/>
        </p:nvSpPr>
        <p:spPr>
          <a:xfrm>
            <a:off x="379493" y="3846832"/>
            <a:ext cx="2767090" cy="805660"/>
          </a:xfrm>
          <a:custGeom>
            <a:avLst/>
            <a:gdLst/>
            <a:ahLst/>
            <a:cxnLst/>
            <a:rect l="l" t="t" r="r" b="b"/>
            <a:pathLst>
              <a:path w="5416306" h="2751671">
                <a:moveTo>
                  <a:pt x="0" y="0"/>
                </a:moveTo>
                <a:lnTo>
                  <a:pt x="5416306" y="0"/>
                </a:lnTo>
                <a:lnTo>
                  <a:pt x="5416306" y="2751672"/>
                </a:lnTo>
                <a:lnTo>
                  <a:pt x="0" y="2751672"/>
                </a:lnTo>
                <a:lnTo>
                  <a:pt x="0" y="0"/>
                </a:lnTo>
                <a:close/>
              </a:path>
            </a:pathLst>
          </a:custGeom>
          <a:blipFill>
            <a:blip r:embed="rId8">
              <a:extLst>
                <a:ext uri="{96DAC541-7B7A-43D3-8B79-37D633B846F1}">
                  <asvg:svgBlip xmlns:asvg="http://schemas.microsoft.com/office/drawing/2016/SVG/main" r:embed="rId9"/>
                </a:ext>
              </a:extLst>
            </a:blip>
            <a:stretch>
              <a:fillRect r="-25054"/>
            </a:stretch>
          </a:blipFill>
          <a:ln cap="sq">
            <a:noFill/>
            <a:prstDash val="solid"/>
            <a:miter/>
          </a:ln>
        </p:spPr>
        <p:txBody>
          <a:bodyPr/>
          <a:lstStyle/>
          <a:p>
            <a:endParaRPr lang="en-US" sz="900"/>
          </a:p>
        </p:txBody>
      </p:sp>
      <p:sp>
        <p:nvSpPr>
          <p:cNvPr id="40" name="Freeform 5">
            <a:extLst>
              <a:ext uri="{FF2B5EF4-FFF2-40B4-BE49-F238E27FC236}">
                <a16:creationId xmlns:a16="http://schemas.microsoft.com/office/drawing/2014/main" id="{4C5E07EA-E3B1-4397-4D7F-24F8E850B493}"/>
              </a:ext>
            </a:extLst>
          </p:cNvPr>
          <p:cNvSpPr/>
          <p:nvPr/>
        </p:nvSpPr>
        <p:spPr>
          <a:xfrm rot="-10800000">
            <a:off x="420166" y="4707058"/>
            <a:ext cx="2755843" cy="842414"/>
          </a:xfrm>
          <a:custGeom>
            <a:avLst/>
            <a:gdLst/>
            <a:ahLst/>
            <a:cxnLst/>
            <a:rect l="l" t="t" r="r" b="b"/>
            <a:pathLst>
              <a:path w="5416306" h="2751671">
                <a:moveTo>
                  <a:pt x="0" y="0"/>
                </a:moveTo>
                <a:lnTo>
                  <a:pt x="5416306" y="0"/>
                </a:lnTo>
                <a:lnTo>
                  <a:pt x="5416306" y="2751671"/>
                </a:lnTo>
                <a:lnTo>
                  <a:pt x="0" y="2751671"/>
                </a:lnTo>
                <a:lnTo>
                  <a:pt x="0" y="0"/>
                </a:lnTo>
                <a:close/>
              </a:path>
            </a:pathLst>
          </a:custGeom>
          <a:blipFill>
            <a:blip r:embed="rId10">
              <a:extLst>
                <a:ext uri="{96DAC541-7B7A-43D3-8B79-37D633B846F1}">
                  <asvg:svgBlip xmlns:asvg="http://schemas.microsoft.com/office/drawing/2016/SVG/main" r:embed="rId11"/>
                </a:ext>
              </a:extLst>
            </a:blip>
            <a:stretch>
              <a:fillRect r="-25054"/>
            </a:stretch>
          </a:blipFill>
          <a:ln cap="sq">
            <a:noFill/>
            <a:prstDash val="solid"/>
            <a:miter/>
          </a:ln>
        </p:spPr>
        <p:txBody>
          <a:bodyPr/>
          <a:lstStyle/>
          <a:p>
            <a:endParaRPr lang="en-US" sz="900"/>
          </a:p>
        </p:txBody>
      </p:sp>
      <p:sp>
        <p:nvSpPr>
          <p:cNvPr id="42" name="TextBox 7">
            <a:extLst>
              <a:ext uri="{FF2B5EF4-FFF2-40B4-BE49-F238E27FC236}">
                <a16:creationId xmlns:a16="http://schemas.microsoft.com/office/drawing/2014/main" id="{7BD52269-C6C2-1EC4-1B9E-80CBBBDA441D}"/>
              </a:ext>
            </a:extLst>
          </p:cNvPr>
          <p:cNvSpPr txBox="1"/>
          <p:nvPr/>
        </p:nvSpPr>
        <p:spPr>
          <a:xfrm>
            <a:off x="581113" y="4028851"/>
            <a:ext cx="2341559" cy="615553"/>
          </a:xfrm>
          <a:prstGeom prst="rect">
            <a:avLst/>
          </a:prstGeom>
        </p:spPr>
        <p:txBody>
          <a:bodyPr wrap="square" lIns="0" tIns="0" rIns="0" bIns="0" rtlCol="0" anchor="t">
            <a:spAutoFit/>
          </a:bodyPr>
          <a:lstStyle/>
          <a:p>
            <a:pPr lvl="0" algn="ctr"/>
            <a:r>
              <a:rPr lang="en-CA" sz="2000" i="1">
                <a:solidFill>
                  <a:schemeClr val="bg1"/>
                </a:solidFill>
                <a:latin typeface="Avenir Book" panose="02000503020000020003" pitchFamily="2" charset="0"/>
              </a:rPr>
              <a:t>Some </a:t>
            </a:r>
            <a:r>
              <a:rPr lang="en-CA" sz="2000">
                <a:solidFill>
                  <a:schemeClr val="bg1"/>
                </a:solidFill>
                <a:latin typeface="Avenir Book" panose="02000503020000020003" pitchFamily="2" charset="0"/>
              </a:rPr>
              <a:t>Provincial Sports Programs</a:t>
            </a:r>
            <a:endParaRPr lang="en-US" sz="2000">
              <a:solidFill>
                <a:schemeClr val="bg1"/>
              </a:solidFill>
              <a:latin typeface="Avenir Book" panose="02000503020000020003" pitchFamily="2" charset="0"/>
            </a:endParaRPr>
          </a:p>
        </p:txBody>
      </p:sp>
      <p:sp>
        <p:nvSpPr>
          <p:cNvPr id="43" name="TextBox 7">
            <a:extLst>
              <a:ext uri="{FF2B5EF4-FFF2-40B4-BE49-F238E27FC236}">
                <a16:creationId xmlns:a16="http://schemas.microsoft.com/office/drawing/2014/main" id="{8E8F0CB5-28D2-3AD2-18B1-3CC970A66CC1}"/>
              </a:ext>
            </a:extLst>
          </p:cNvPr>
          <p:cNvSpPr txBox="1"/>
          <p:nvPr/>
        </p:nvSpPr>
        <p:spPr>
          <a:xfrm>
            <a:off x="578898" y="4839436"/>
            <a:ext cx="2341559" cy="615553"/>
          </a:xfrm>
          <a:prstGeom prst="rect">
            <a:avLst/>
          </a:prstGeom>
        </p:spPr>
        <p:txBody>
          <a:bodyPr wrap="square" lIns="0" tIns="0" rIns="0" bIns="0" rtlCol="0" anchor="t">
            <a:spAutoFit/>
          </a:bodyPr>
          <a:lstStyle/>
          <a:p>
            <a:pPr lvl="0" algn="ctr"/>
            <a:r>
              <a:rPr lang="en-CA" sz="2000" i="1">
                <a:solidFill>
                  <a:schemeClr val="bg1"/>
                </a:solidFill>
                <a:latin typeface="Avenir Book" panose="02000503020000020003" pitchFamily="2" charset="0"/>
              </a:rPr>
              <a:t>Some </a:t>
            </a:r>
            <a:r>
              <a:rPr lang="en-CA" sz="2000">
                <a:solidFill>
                  <a:schemeClr val="bg1"/>
                </a:solidFill>
                <a:latin typeface="Avenir Book" panose="02000503020000020003" pitchFamily="2" charset="0"/>
              </a:rPr>
              <a:t>National Sports Programs</a:t>
            </a:r>
            <a:endParaRPr lang="en-US" sz="2000" i="1">
              <a:solidFill>
                <a:schemeClr val="bg1"/>
              </a:solidFill>
              <a:latin typeface="Avenir Book" panose="02000503020000020003" pitchFamily="2" charset="0"/>
            </a:endParaRPr>
          </a:p>
        </p:txBody>
      </p:sp>
      <p:sp>
        <p:nvSpPr>
          <p:cNvPr id="45" name="Freeform 4">
            <a:extLst>
              <a:ext uri="{FF2B5EF4-FFF2-40B4-BE49-F238E27FC236}">
                <a16:creationId xmlns:a16="http://schemas.microsoft.com/office/drawing/2014/main" id="{C817C5FF-F43A-D360-0504-95E34E2B6F59}"/>
              </a:ext>
            </a:extLst>
          </p:cNvPr>
          <p:cNvSpPr/>
          <p:nvPr/>
        </p:nvSpPr>
        <p:spPr>
          <a:xfrm>
            <a:off x="6169613" y="3810199"/>
            <a:ext cx="2675627" cy="842293"/>
          </a:xfrm>
          <a:custGeom>
            <a:avLst/>
            <a:gdLst/>
            <a:ahLst/>
            <a:cxnLst/>
            <a:rect l="l" t="t" r="r" b="b"/>
            <a:pathLst>
              <a:path w="5416306" h="2751671">
                <a:moveTo>
                  <a:pt x="0" y="0"/>
                </a:moveTo>
                <a:lnTo>
                  <a:pt x="5416306" y="0"/>
                </a:lnTo>
                <a:lnTo>
                  <a:pt x="5416306" y="2751672"/>
                </a:lnTo>
                <a:lnTo>
                  <a:pt x="0" y="2751672"/>
                </a:lnTo>
                <a:lnTo>
                  <a:pt x="0" y="0"/>
                </a:lnTo>
                <a:close/>
              </a:path>
            </a:pathLst>
          </a:custGeom>
          <a:blipFill>
            <a:blip r:embed="rId8">
              <a:extLst>
                <a:ext uri="{96DAC541-7B7A-43D3-8B79-37D633B846F1}">
                  <asvg:svgBlip xmlns:asvg="http://schemas.microsoft.com/office/drawing/2016/SVG/main" r:embed="rId9"/>
                </a:ext>
              </a:extLst>
            </a:blip>
            <a:stretch>
              <a:fillRect r="-25054"/>
            </a:stretch>
          </a:blipFill>
          <a:ln cap="sq">
            <a:noFill/>
            <a:prstDash val="solid"/>
            <a:miter/>
          </a:ln>
        </p:spPr>
        <p:txBody>
          <a:bodyPr/>
          <a:lstStyle/>
          <a:p>
            <a:endParaRPr lang="en-US" sz="900"/>
          </a:p>
        </p:txBody>
      </p:sp>
      <p:sp>
        <p:nvSpPr>
          <p:cNvPr id="46" name="Freeform 5">
            <a:extLst>
              <a:ext uri="{FF2B5EF4-FFF2-40B4-BE49-F238E27FC236}">
                <a16:creationId xmlns:a16="http://schemas.microsoft.com/office/drawing/2014/main" id="{FBD08B1A-A86B-3C9D-1204-F9710FDA1BFD}"/>
              </a:ext>
            </a:extLst>
          </p:cNvPr>
          <p:cNvSpPr/>
          <p:nvPr/>
        </p:nvSpPr>
        <p:spPr>
          <a:xfrm rot="-10800000">
            <a:off x="6196138" y="4753148"/>
            <a:ext cx="2689776" cy="823315"/>
          </a:xfrm>
          <a:custGeom>
            <a:avLst/>
            <a:gdLst/>
            <a:ahLst/>
            <a:cxnLst/>
            <a:rect l="l" t="t" r="r" b="b"/>
            <a:pathLst>
              <a:path w="5416306" h="2751671">
                <a:moveTo>
                  <a:pt x="0" y="0"/>
                </a:moveTo>
                <a:lnTo>
                  <a:pt x="5416306" y="0"/>
                </a:lnTo>
                <a:lnTo>
                  <a:pt x="5416306" y="2751671"/>
                </a:lnTo>
                <a:lnTo>
                  <a:pt x="0" y="2751671"/>
                </a:lnTo>
                <a:lnTo>
                  <a:pt x="0" y="0"/>
                </a:lnTo>
                <a:close/>
              </a:path>
            </a:pathLst>
          </a:custGeom>
          <a:blipFill>
            <a:blip r:embed="rId10">
              <a:extLst>
                <a:ext uri="{96DAC541-7B7A-43D3-8B79-37D633B846F1}">
                  <asvg:svgBlip xmlns:asvg="http://schemas.microsoft.com/office/drawing/2016/SVG/main" r:embed="rId11"/>
                </a:ext>
              </a:extLst>
            </a:blip>
            <a:stretch>
              <a:fillRect r="-25054"/>
            </a:stretch>
          </a:blipFill>
          <a:ln cap="sq">
            <a:noFill/>
            <a:prstDash val="solid"/>
            <a:miter/>
          </a:ln>
        </p:spPr>
        <p:txBody>
          <a:bodyPr/>
          <a:lstStyle/>
          <a:p>
            <a:endParaRPr lang="en-US" sz="900"/>
          </a:p>
        </p:txBody>
      </p:sp>
      <p:sp>
        <p:nvSpPr>
          <p:cNvPr id="47" name="TextBox 7">
            <a:extLst>
              <a:ext uri="{FF2B5EF4-FFF2-40B4-BE49-F238E27FC236}">
                <a16:creationId xmlns:a16="http://schemas.microsoft.com/office/drawing/2014/main" id="{9BA56E9A-1090-B79B-BE5E-78E70BFFCE20}"/>
              </a:ext>
            </a:extLst>
          </p:cNvPr>
          <p:cNvSpPr txBox="1"/>
          <p:nvPr/>
        </p:nvSpPr>
        <p:spPr>
          <a:xfrm>
            <a:off x="6357084" y="4001831"/>
            <a:ext cx="2341559" cy="615553"/>
          </a:xfrm>
          <a:prstGeom prst="rect">
            <a:avLst/>
          </a:prstGeom>
        </p:spPr>
        <p:txBody>
          <a:bodyPr wrap="square" lIns="0" tIns="0" rIns="0" bIns="0" rtlCol="0" anchor="t">
            <a:spAutoFit/>
          </a:bodyPr>
          <a:lstStyle/>
          <a:p>
            <a:pPr lvl="0" algn="ctr"/>
            <a:r>
              <a:rPr lang="en-CA" sz="2000">
                <a:solidFill>
                  <a:schemeClr val="bg1"/>
                </a:solidFill>
                <a:latin typeface="Avenir Book" panose="02000503020000020003" pitchFamily="2" charset="0"/>
              </a:rPr>
              <a:t>Cadet Courses-</a:t>
            </a:r>
          </a:p>
          <a:p>
            <a:pPr lvl="0" algn="ctr"/>
            <a:r>
              <a:rPr lang="en-CA" sz="2000">
                <a:solidFill>
                  <a:schemeClr val="bg1"/>
                </a:solidFill>
                <a:latin typeface="Avenir Book" panose="02000503020000020003" pitchFamily="2" charset="0"/>
              </a:rPr>
              <a:t>Air , Army, or Sea</a:t>
            </a:r>
            <a:endParaRPr lang="en-US" sz="2000">
              <a:solidFill>
                <a:schemeClr val="bg1"/>
              </a:solidFill>
              <a:latin typeface="Avenir Book" panose="02000503020000020003" pitchFamily="2" charset="0"/>
            </a:endParaRPr>
          </a:p>
        </p:txBody>
      </p:sp>
      <p:sp>
        <p:nvSpPr>
          <p:cNvPr id="48" name="TextBox 7">
            <a:extLst>
              <a:ext uri="{FF2B5EF4-FFF2-40B4-BE49-F238E27FC236}">
                <a16:creationId xmlns:a16="http://schemas.microsoft.com/office/drawing/2014/main" id="{CA97CC31-FA3B-92DD-B2D2-BFEE564D0CAB}"/>
              </a:ext>
            </a:extLst>
          </p:cNvPr>
          <p:cNvSpPr txBox="1"/>
          <p:nvPr/>
        </p:nvSpPr>
        <p:spPr>
          <a:xfrm>
            <a:off x="6354870" y="4851470"/>
            <a:ext cx="2341559" cy="615553"/>
          </a:xfrm>
          <a:prstGeom prst="rect">
            <a:avLst/>
          </a:prstGeom>
        </p:spPr>
        <p:txBody>
          <a:bodyPr wrap="square" lIns="0" tIns="0" rIns="0" bIns="0" rtlCol="0" anchor="t">
            <a:spAutoFit/>
          </a:bodyPr>
          <a:lstStyle/>
          <a:p>
            <a:pPr lvl="0" algn="ctr"/>
            <a:r>
              <a:rPr lang="en-CA" sz="2000">
                <a:solidFill>
                  <a:schemeClr val="bg1"/>
                </a:solidFill>
                <a:latin typeface="Avenir Book" panose="02000503020000020003" pitchFamily="2" charset="0"/>
              </a:rPr>
              <a:t>Duke of Edinburgh’s </a:t>
            </a:r>
          </a:p>
          <a:p>
            <a:pPr lvl="0" algn="ctr"/>
            <a:r>
              <a:rPr lang="en-CA" sz="2000">
                <a:solidFill>
                  <a:schemeClr val="bg1"/>
                </a:solidFill>
                <a:latin typeface="Avenir Book" panose="02000503020000020003" pitchFamily="2" charset="0"/>
              </a:rPr>
              <a:t>Award</a:t>
            </a:r>
            <a:endParaRPr lang="en-US" sz="2000">
              <a:solidFill>
                <a:schemeClr val="bg1"/>
              </a:solidFill>
              <a:latin typeface="Avenir Book" panose="02000503020000020003" pitchFamily="2" charset="0"/>
            </a:endParaRPr>
          </a:p>
        </p:txBody>
      </p:sp>
      <p:sp>
        <p:nvSpPr>
          <p:cNvPr id="49" name="TextBox 48">
            <a:extLst>
              <a:ext uri="{FF2B5EF4-FFF2-40B4-BE49-F238E27FC236}">
                <a16:creationId xmlns:a16="http://schemas.microsoft.com/office/drawing/2014/main" id="{1808B278-9DBF-2AF4-256F-A010DB61F684}"/>
              </a:ext>
            </a:extLst>
          </p:cNvPr>
          <p:cNvSpPr txBox="1"/>
          <p:nvPr/>
        </p:nvSpPr>
        <p:spPr>
          <a:xfrm>
            <a:off x="3348798" y="1582970"/>
            <a:ext cx="3721379" cy="584775"/>
          </a:xfrm>
          <a:prstGeom prst="rect">
            <a:avLst/>
          </a:prstGeom>
          <a:noFill/>
        </p:spPr>
        <p:txBody>
          <a:bodyPr wrap="square">
            <a:spAutoFit/>
          </a:bodyPr>
          <a:lstStyle/>
          <a:p>
            <a:r>
              <a:rPr lang="en-US" sz="3200" b="1">
                <a:latin typeface="Avenir Book" panose="02000503020000020003" pitchFamily="2" charset="0"/>
                <a:cs typeface="Dreaming Outloud Script Pro" panose="03050502040304050704" pitchFamily="66" charset="77"/>
              </a:rPr>
              <a:t>you can earn</a:t>
            </a:r>
          </a:p>
        </p:txBody>
      </p:sp>
      <p:sp>
        <p:nvSpPr>
          <p:cNvPr id="50" name="TextBox 49">
            <a:extLst>
              <a:ext uri="{FF2B5EF4-FFF2-40B4-BE49-F238E27FC236}">
                <a16:creationId xmlns:a16="http://schemas.microsoft.com/office/drawing/2014/main" id="{915C31D0-04BB-69A9-32EA-E343AC5287F3}"/>
              </a:ext>
            </a:extLst>
          </p:cNvPr>
          <p:cNvSpPr txBox="1"/>
          <p:nvPr/>
        </p:nvSpPr>
        <p:spPr>
          <a:xfrm>
            <a:off x="3289266" y="3797221"/>
            <a:ext cx="2767090" cy="1754326"/>
          </a:xfrm>
          <a:prstGeom prst="rect">
            <a:avLst/>
          </a:prstGeom>
          <a:noFill/>
        </p:spPr>
        <p:txBody>
          <a:bodyPr wrap="square">
            <a:spAutoFit/>
          </a:bodyPr>
          <a:lstStyle/>
          <a:p>
            <a:pPr algn="ctr"/>
            <a:r>
              <a:rPr lang="en-US" sz="3600" b="1">
                <a:latin typeface="Avenir Book" panose="02000503020000020003" pitchFamily="2" charset="0"/>
                <a:cs typeface="Dreaming Outloud Script Pro" panose="03050502040304050704" pitchFamily="66" charset="77"/>
              </a:rPr>
              <a:t>for certain </a:t>
            </a:r>
          </a:p>
          <a:p>
            <a:pPr algn="ctr"/>
            <a:r>
              <a:rPr lang="en-US" sz="3600" b="1">
                <a:latin typeface="Avenir Book" panose="02000503020000020003" pitchFamily="2" charset="0"/>
                <a:cs typeface="Dreaming Outloud Script Pro" panose="03050502040304050704" pitchFamily="66" charset="77"/>
              </a:rPr>
              <a:t>extra-curriculars</a:t>
            </a:r>
          </a:p>
        </p:txBody>
      </p:sp>
      <p:pic>
        <p:nvPicPr>
          <p:cNvPr id="7" name="Picture 1">
            <a:extLst>
              <a:ext uri="{FF2B5EF4-FFF2-40B4-BE49-F238E27FC236}">
                <a16:creationId xmlns:a16="http://schemas.microsoft.com/office/drawing/2014/main" id="{C8B445DE-204E-61F5-A5CC-E45FC4E1492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650268" y="5748579"/>
            <a:ext cx="990939" cy="97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Audio 26">
            <a:extLst>
              <a:ext uri="{FF2B5EF4-FFF2-40B4-BE49-F238E27FC236}">
                <a16:creationId xmlns:a16="http://schemas.microsoft.com/office/drawing/2014/main" id="{7E4F5228-9848-EBF1-C3A9-5FCC70BA1510}"/>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0769231"/>
      </p:ext>
    </p:extLst>
  </p:cSld>
  <p:clrMapOvr>
    <a:masterClrMapping/>
  </p:clrMapOvr>
  <mc:AlternateContent xmlns:mc="http://schemas.openxmlformats.org/markup-compatibility/2006" xmlns:p14="http://schemas.microsoft.com/office/powerpoint/2010/main">
    <mc:Choice Requires="p14">
      <p:transition spd="slow" p14:dur="2000" advTm="43264"/>
    </mc:Choice>
    <mc:Fallback xmlns="">
      <p:transition spd="slow" advTm="43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0C9E80DF-DDB0-5AEF-EDE9-C5FE355C71F1}"/>
              </a:ext>
            </a:extLst>
          </p:cNvPr>
          <p:cNvSpPr/>
          <p:nvPr/>
        </p:nvSpPr>
        <p:spPr>
          <a:xfrm>
            <a:off x="22491" y="20042"/>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6">
              <a:alphaModFix amt="50295"/>
            </a:blip>
            <a:srcRect/>
            <a:stretch>
              <a:fillRect t="-5555" b="-5555"/>
            </a:stretch>
          </a:blipFill>
        </p:spPr>
        <p:txBody>
          <a:bodyPr/>
          <a:lstStyle/>
          <a:p>
            <a:endParaRPr lang="en-US" sz="900"/>
          </a:p>
        </p:txBody>
      </p:sp>
      <p:sp>
        <p:nvSpPr>
          <p:cNvPr id="3" name="TextBox 2">
            <a:extLst>
              <a:ext uri="{FF2B5EF4-FFF2-40B4-BE49-F238E27FC236}">
                <a16:creationId xmlns:a16="http://schemas.microsoft.com/office/drawing/2014/main" id="{417F635F-96A1-E58A-B9EE-AED8F4C56D25}"/>
              </a:ext>
            </a:extLst>
          </p:cNvPr>
          <p:cNvSpPr txBox="1"/>
          <p:nvPr/>
        </p:nvSpPr>
        <p:spPr>
          <a:xfrm>
            <a:off x="539552" y="260648"/>
            <a:ext cx="2764886" cy="5816977"/>
          </a:xfrm>
          <a:prstGeom prst="rect">
            <a:avLst/>
          </a:prstGeom>
          <a:noFill/>
        </p:spPr>
        <p:txBody>
          <a:bodyPr wrap="square" rtlCol="0">
            <a:spAutoFit/>
          </a:bodyPr>
          <a:lstStyle/>
          <a:p>
            <a:pPr>
              <a:defRPr sz="2800" b="1">
                <a:solidFill>
                  <a:srgbClr val="003399"/>
                </a:solidFill>
              </a:defRPr>
            </a:pPr>
            <a:endParaRPr lang="en-US">
              <a:latin typeface="Avenir Book" panose="02000503020000020003" pitchFamily="2" charset="0"/>
            </a:endParaRPr>
          </a:p>
          <a:p>
            <a:pPr>
              <a:defRPr sz="2800" b="1">
                <a:solidFill>
                  <a:srgbClr val="003399"/>
                </a:solidFill>
              </a:defRPr>
            </a:pPr>
            <a:r>
              <a:rPr lang="en-US" sz="2000" err="1">
                <a:solidFill>
                  <a:srgbClr val="000000"/>
                </a:solidFill>
                <a:latin typeface="Avenir Book" panose="02000503020000020003" pitchFamily="2" charset="0"/>
              </a:rPr>
              <a:t>MyEd</a:t>
            </a:r>
            <a:r>
              <a:rPr lang="en-US" sz="2000">
                <a:solidFill>
                  <a:srgbClr val="000000"/>
                </a:solidFill>
                <a:latin typeface="Avenir Book" panose="02000503020000020003" pitchFamily="2" charset="0"/>
              </a:rPr>
              <a:t> Portal opens</a:t>
            </a:r>
          </a:p>
          <a:p>
            <a:pPr>
              <a:defRPr sz="2800" b="1">
                <a:solidFill>
                  <a:srgbClr val="003399"/>
                </a:solidFill>
              </a:defRPr>
            </a:pPr>
            <a:r>
              <a:rPr lang="en-US" sz="2000">
                <a:solidFill>
                  <a:srgbClr val="000000"/>
                </a:solidFill>
                <a:latin typeface="Avenir Book" panose="02000503020000020003" pitchFamily="2" charset="0"/>
              </a:rPr>
              <a:t>January 16</a:t>
            </a:r>
            <a:r>
              <a:rPr lang="en-US" sz="2000" baseline="30000">
                <a:solidFill>
                  <a:srgbClr val="000000"/>
                </a:solidFill>
                <a:latin typeface="Avenir Book" panose="02000503020000020003" pitchFamily="2" charset="0"/>
              </a:rPr>
              <a:t>th  </a:t>
            </a:r>
            <a:r>
              <a:rPr lang="en-US" sz="2000">
                <a:solidFill>
                  <a:srgbClr val="000000"/>
                </a:solidFill>
                <a:latin typeface="Avenir Book" panose="02000503020000020003" pitchFamily="2" charset="0"/>
              </a:rPr>
              <a:t>and closes February 17th</a:t>
            </a:r>
          </a:p>
          <a:p>
            <a:pPr>
              <a:defRPr sz="2800" b="1">
                <a:solidFill>
                  <a:srgbClr val="003399"/>
                </a:solidFill>
              </a:defRPr>
            </a:pPr>
            <a:endParaRPr lang="en-US" sz="1600">
              <a:latin typeface="Avenir Book" panose="02000503020000020003" pitchFamily="2" charset="0"/>
            </a:endParaRPr>
          </a:p>
          <a:p>
            <a:pPr>
              <a:defRPr sz="2800" b="1">
                <a:solidFill>
                  <a:srgbClr val="003399"/>
                </a:solidFill>
              </a:defRPr>
            </a:pPr>
            <a:r>
              <a:rPr lang="en-US" sz="2000">
                <a:solidFill>
                  <a:srgbClr val="000000"/>
                </a:solidFill>
                <a:latin typeface="Avenir Book" panose="02000503020000020003" pitchFamily="2" charset="0"/>
              </a:rPr>
              <a:t>PICK 8 courses, which may include up to 2 study blocks</a:t>
            </a:r>
          </a:p>
          <a:p>
            <a:pPr>
              <a:defRPr sz="2800" b="1">
                <a:solidFill>
                  <a:srgbClr val="003399"/>
                </a:solidFill>
              </a:defRPr>
            </a:pPr>
            <a:r>
              <a:rPr lang="en-US" sz="2000" u="sng">
                <a:solidFill>
                  <a:schemeClr val="accent4"/>
                </a:solidFill>
                <a:latin typeface="Avenir Book" panose="02000503020000020003" pitchFamily="2" charset="0"/>
              </a:rPr>
              <a:t>DO NOT include</a:t>
            </a:r>
          </a:p>
          <a:p>
            <a:pPr>
              <a:defRPr sz="2800" b="1">
                <a:solidFill>
                  <a:srgbClr val="003399"/>
                </a:solidFill>
              </a:defRPr>
            </a:pPr>
            <a:r>
              <a:rPr lang="en-US" sz="2000" u="sng">
                <a:solidFill>
                  <a:schemeClr val="accent4"/>
                </a:solidFill>
                <a:latin typeface="Avenir Book" panose="02000503020000020003" pitchFamily="2" charset="0"/>
              </a:rPr>
              <a:t>CLC 12 </a:t>
            </a:r>
          </a:p>
          <a:p>
            <a:pPr>
              <a:defRPr sz="2800" b="1">
                <a:solidFill>
                  <a:srgbClr val="003399"/>
                </a:solidFill>
              </a:defRPr>
            </a:pPr>
            <a:endParaRPr lang="en-US" sz="1600" u="sng">
              <a:latin typeface="Avenir Book" panose="02000503020000020003" pitchFamily="2" charset="0"/>
            </a:endParaRPr>
          </a:p>
          <a:p>
            <a:pPr>
              <a:defRPr sz="2800" b="1">
                <a:solidFill>
                  <a:srgbClr val="003399"/>
                </a:solidFill>
              </a:defRPr>
            </a:pPr>
            <a:r>
              <a:rPr lang="en-US" sz="2000">
                <a:solidFill>
                  <a:srgbClr val="000000"/>
                </a:solidFill>
                <a:latin typeface="Avenir Book" panose="02000503020000020003" pitchFamily="2" charset="0"/>
              </a:rPr>
              <a:t>*Use the </a:t>
            </a:r>
            <a:r>
              <a:rPr lang="en-US" sz="2000" u="sng">
                <a:solidFill>
                  <a:srgbClr val="000000"/>
                </a:solidFill>
                <a:latin typeface="Avenir Book" panose="02000503020000020003" pitchFamily="2" charset="0"/>
              </a:rPr>
              <a:t>Counsellors Notes </a:t>
            </a:r>
            <a:r>
              <a:rPr lang="en-US" sz="2000">
                <a:solidFill>
                  <a:srgbClr val="000000"/>
                </a:solidFill>
                <a:latin typeface="Avenir Book" panose="02000503020000020003" pitchFamily="2" charset="0"/>
              </a:rPr>
              <a:t>section to communicate specific information such as summer school and online plans.</a:t>
            </a:r>
          </a:p>
          <a:p>
            <a:pPr>
              <a:defRPr sz="2800" b="1">
                <a:solidFill>
                  <a:srgbClr val="003399"/>
                </a:solidFill>
              </a:defRPr>
            </a:pPr>
            <a:endParaRPr lang="en-US" sz="1600">
              <a:latin typeface="Avenir Book" panose="02000503020000020003" pitchFamily="2" charset="0"/>
            </a:endParaRPr>
          </a:p>
          <a:p>
            <a:pPr>
              <a:defRPr sz="2800" b="1">
                <a:solidFill>
                  <a:srgbClr val="003399"/>
                </a:solidFill>
              </a:defRPr>
            </a:pPr>
            <a:endParaRPr lang="en-US" sz="1600">
              <a:latin typeface="Avenir Book" panose="02000503020000020003" pitchFamily="2" charset="0"/>
            </a:endParaRPr>
          </a:p>
        </p:txBody>
      </p:sp>
      <p:pic>
        <p:nvPicPr>
          <p:cNvPr id="4" name="Picture 4">
            <a:extLst>
              <a:ext uri="{FF2B5EF4-FFF2-40B4-BE49-F238E27FC236}">
                <a16:creationId xmlns:a16="http://schemas.microsoft.com/office/drawing/2014/main" id="{CF1A2391-1E6E-FCAD-57F9-A379898F2BE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92470" y="116632"/>
            <a:ext cx="5300089" cy="397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screenshot of a computer&#10;&#10;Description automatically generated">
            <a:extLst>
              <a:ext uri="{FF2B5EF4-FFF2-40B4-BE49-F238E27FC236}">
                <a16:creationId xmlns:a16="http://schemas.microsoft.com/office/drawing/2014/main" id="{BFA44D4E-8746-C8AD-6D83-9A0FDE0D92A6}"/>
              </a:ext>
            </a:extLst>
          </p:cNvPr>
          <p:cNvPicPr>
            <a:picLocks noChangeAspect="1"/>
          </p:cNvPicPr>
          <p:nvPr/>
        </p:nvPicPr>
        <p:blipFill>
          <a:blip r:embed="rId8"/>
          <a:stretch>
            <a:fillRect/>
          </a:stretch>
        </p:blipFill>
        <p:spPr>
          <a:xfrm>
            <a:off x="3836010" y="1157850"/>
            <a:ext cx="5056549" cy="5236296"/>
          </a:xfrm>
          <a:prstGeom prst="rect">
            <a:avLst/>
          </a:prstGeom>
        </p:spPr>
      </p:pic>
      <p:pic>
        <p:nvPicPr>
          <p:cNvPr id="6" name="Picture 1">
            <a:extLst>
              <a:ext uri="{FF2B5EF4-FFF2-40B4-BE49-F238E27FC236}">
                <a16:creationId xmlns:a16="http://schemas.microsoft.com/office/drawing/2014/main" id="{349B60E4-AB97-8916-BC2B-FA08E877ED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825" y="5301314"/>
            <a:ext cx="1126613" cy="110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udio 12">
            <a:extLst>
              <a:ext uri="{FF2B5EF4-FFF2-40B4-BE49-F238E27FC236}">
                <a16:creationId xmlns:a16="http://schemas.microsoft.com/office/drawing/2014/main" id="{16549A63-D539-2CC4-E2DB-330C2584188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650589021"/>
      </p:ext>
    </p:extLst>
  </p:cSld>
  <p:clrMapOvr>
    <a:masterClrMapping/>
  </p:clrMapOvr>
  <mc:AlternateContent xmlns:mc="http://schemas.openxmlformats.org/markup-compatibility/2006" xmlns:p14="http://schemas.microsoft.com/office/powerpoint/2010/main">
    <mc:Choice Requires="p14">
      <p:transition spd="slow" p14:dur="2000" advTm="70604"/>
    </mc:Choice>
    <mc:Fallback xmlns="">
      <p:transition spd="slow" advTm="70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46E68-8718-5D90-1D95-E44E15FDA3BB}"/>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803DAAEE-CBEB-C21C-139C-5D648F6351ED}"/>
              </a:ext>
            </a:extLst>
          </p:cNvPr>
          <p:cNvSpPr/>
          <p:nvPr/>
        </p:nvSpPr>
        <p:spPr>
          <a:xfrm>
            <a:off x="22491" y="20042"/>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2" name="Title 1">
            <a:extLst>
              <a:ext uri="{FF2B5EF4-FFF2-40B4-BE49-F238E27FC236}">
                <a16:creationId xmlns:a16="http://schemas.microsoft.com/office/drawing/2014/main" id="{FAF2D730-D01A-DBED-2FB3-BFE42BB67AD5}"/>
              </a:ext>
            </a:extLst>
          </p:cNvPr>
          <p:cNvSpPr>
            <a:spLocks noGrp="1"/>
          </p:cNvSpPr>
          <p:nvPr>
            <p:ph type="title"/>
          </p:nvPr>
        </p:nvSpPr>
        <p:spPr>
          <a:xfrm>
            <a:off x="715161" y="633854"/>
            <a:ext cx="7784920" cy="1008112"/>
          </a:xfrm>
        </p:spPr>
        <p:txBody>
          <a:bodyPr vert="horz" lIns="182880" tIns="182880" rIns="182880" bIns="182880" rtlCol="0" anchor="ctr">
            <a:normAutofit/>
          </a:bodyPr>
          <a:lstStyle/>
          <a:p>
            <a:pPr algn="ctr">
              <a:defRPr sz="2800" b="1">
                <a:solidFill>
                  <a:srgbClr val="003399"/>
                </a:solidFill>
              </a:defRPr>
            </a:pPr>
            <a:r>
              <a:rPr lang="en-US" sz="4400">
                <a:solidFill>
                  <a:srgbClr val="000000"/>
                </a:solidFill>
                <a:latin typeface="Avenir Book" panose="02000503020000020003" pitchFamily="2" charset="0"/>
              </a:rPr>
              <a:t>TIMELINE</a:t>
            </a:r>
          </a:p>
        </p:txBody>
      </p:sp>
      <p:graphicFrame>
        <p:nvGraphicFramePr>
          <p:cNvPr id="6" name="TextBox 2">
            <a:extLst>
              <a:ext uri="{FF2B5EF4-FFF2-40B4-BE49-F238E27FC236}">
                <a16:creationId xmlns:a16="http://schemas.microsoft.com/office/drawing/2014/main" id="{9216F110-943D-1B2D-BA98-C10C4729508E}"/>
              </a:ext>
            </a:extLst>
          </p:cNvPr>
          <p:cNvGraphicFramePr/>
          <p:nvPr>
            <p:extLst>
              <p:ext uri="{D42A27DB-BD31-4B8C-83A1-F6EECF244321}">
                <p14:modId xmlns:p14="http://schemas.microsoft.com/office/powerpoint/2010/main" val="3468754648"/>
              </p:ext>
            </p:extLst>
          </p:nvPr>
        </p:nvGraphicFramePr>
        <p:xfrm>
          <a:off x="395536" y="1052736"/>
          <a:ext cx="8748464" cy="51845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Picture 1">
            <a:extLst>
              <a:ext uri="{FF2B5EF4-FFF2-40B4-BE49-F238E27FC236}">
                <a16:creationId xmlns:a16="http://schemas.microsoft.com/office/drawing/2014/main" id="{B50C17F1-C53C-AB50-0ED8-FCC939F959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805" y="463776"/>
            <a:ext cx="1126613" cy="110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udio 11">
            <a:extLst>
              <a:ext uri="{FF2B5EF4-FFF2-40B4-BE49-F238E27FC236}">
                <a16:creationId xmlns:a16="http://schemas.microsoft.com/office/drawing/2014/main" id="{60E7595D-9F34-E62E-48B1-F9FCB2F86DA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51927557"/>
      </p:ext>
    </p:extLst>
  </p:cSld>
  <p:clrMapOvr>
    <a:masterClrMapping/>
  </p:clrMapOvr>
  <mc:AlternateContent xmlns:mc="http://schemas.openxmlformats.org/markup-compatibility/2006" xmlns:p14="http://schemas.microsoft.com/office/powerpoint/2010/main">
    <mc:Choice Requires="p14">
      <p:transition spd="slow" p14:dur="2000" advTm="38218"/>
    </mc:Choice>
    <mc:Fallback xmlns="">
      <p:transition spd="slow" advTm="38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DE1E-7C25-B2CF-953A-D9B209D213E4}"/>
            </a:ext>
          </a:extLst>
        </p:cNvPr>
        <p:cNvGrpSpPr/>
        <p:nvPr/>
      </p:nvGrpSpPr>
      <p:grpSpPr>
        <a:xfrm>
          <a:off x="0" y="0"/>
          <a:ext cx="0" cy="0"/>
          <a:chOff x="0" y="0"/>
          <a:chExt cx="0" cy="0"/>
        </a:xfrm>
      </p:grpSpPr>
      <p:sp>
        <p:nvSpPr>
          <p:cNvPr id="6" name="Freeform 2">
            <a:extLst>
              <a:ext uri="{FF2B5EF4-FFF2-40B4-BE49-F238E27FC236}">
                <a16:creationId xmlns:a16="http://schemas.microsoft.com/office/drawing/2014/main" id="{B895902F-B7C7-FDAD-C4CD-6CD700674912}"/>
              </a:ext>
            </a:extLst>
          </p:cNvPr>
          <p:cNvSpPr/>
          <p:nvPr/>
        </p:nvSpPr>
        <p:spPr>
          <a:xfrm>
            <a:off x="-2430" y="-160767"/>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2" name="Title 1">
            <a:extLst>
              <a:ext uri="{FF2B5EF4-FFF2-40B4-BE49-F238E27FC236}">
                <a16:creationId xmlns:a16="http://schemas.microsoft.com/office/drawing/2014/main" id="{B3B0BA73-713D-F424-2A51-45C0ADE97F33}"/>
              </a:ext>
            </a:extLst>
          </p:cNvPr>
          <p:cNvSpPr>
            <a:spLocks noGrp="1"/>
          </p:cNvSpPr>
          <p:nvPr>
            <p:ph type="title"/>
          </p:nvPr>
        </p:nvSpPr>
        <p:spPr>
          <a:xfrm>
            <a:off x="678325" y="48728"/>
            <a:ext cx="7784920" cy="1008112"/>
          </a:xfrm>
        </p:spPr>
        <p:txBody>
          <a:bodyPr vert="horz" lIns="182880" tIns="182880" rIns="182880" bIns="182880" rtlCol="0" anchor="ctr">
            <a:normAutofit/>
          </a:bodyPr>
          <a:lstStyle/>
          <a:p>
            <a:pPr algn="ctr">
              <a:defRPr sz="2800" b="1">
                <a:solidFill>
                  <a:srgbClr val="003399"/>
                </a:solidFill>
              </a:defRPr>
            </a:pPr>
            <a:r>
              <a:rPr lang="en-US" sz="2800" u="sng" dirty="0">
                <a:solidFill>
                  <a:srgbClr val="000000"/>
                </a:solidFill>
                <a:latin typeface="Avenir Book" panose="02000503020000020003" pitchFamily="2" charset="0"/>
              </a:rPr>
              <a:t>COURSE CHANGES</a:t>
            </a:r>
          </a:p>
        </p:txBody>
      </p:sp>
      <p:sp>
        <p:nvSpPr>
          <p:cNvPr id="3" name="TextBox 2">
            <a:extLst>
              <a:ext uri="{FF2B5EF4-FFF2-40B4-BE49-F238E27FC236}">
                <a16:creationId xmlns:a16="http://schemas.microsoft.com/office/drawing/2014/main" id="{F43E49DB-21D4-5284-C54A-3D4A9BD32CB6}"/>
              </a:ext>
            </a:extLst>
          </p:cNvPr>
          <p:cNvSpPr txBox="1"/>
          <p:nvPr/>
        </p:nvSpPr>
        <p:spPr>
          <a:xfrm>
            <a:off x="562637" y="812219"/>
            <a:ext cx="7784920" cy="5484637"/>
          </a:xfrm>
          <a:prstGeom prst="rect">
            <a:avLst/>
          </a:prstGeom>
        </p:spPr>
        <p:txBody>
          <a:bodyPr vert="horz" lIns="91440" tIns="45720" rIns="91440" bIns="45720" rtlCol="0">
            <a:noAutofit/>
          </a:bodyPr>
          <a:lstStyle/>
          <a:p>
            <a:pPr marL="228600" defTabSz="914400">
              <a:spcBef>
                <a:spcPts val="1000"/>
              </a:spcBef>
              <a:buClr>
                <a:schemeClr val="accent2"/>
              </a:buClr>
              <a:defRPr sz="2800" b="1">
                <a:solidFill>
                  <a:srgbClr val="003399"/>
                </a:solidFill>
              </a:defRPr>
            </a:pPr>
            <a:r>
              <a:rPr lang="en-US" sz="2000" dirty="0">
                <a:solidFill>
                  <a:srgbClr val="000000"/>
                </a:solidFill>
                <a:latin typeface="Avenir Book" panose="02000503020000020003" pitchFamily="2" charset="0"/>
                <a:sym typeface="Wingdings" pitchFamily="2" charset="2"/>
              </a:rPr>
              <a:t> </a:t>
            </a:r>
            <a:r>
              <a:rPr lang="en-US" sz="2000" dirty="0">
                <a:solidFill>
                  <a:srgbClr val="000000"/>
                </a:solidFill>
                <a:latin typeface="Avenir Book" panose="02000503020000020003" pitchFamily="2" charset="0"/>
              </a:rPr>
              <a:t>Course changes occur at the beginning of each semester. </a:t>
            </a:r>
          </a:p>
          <a:p>
            <a:pPr marL="228600" defTabSz="914400">
              <a:spcBef>
                <a:spcPts val="1000"/>
              </a:spcBef>
              <a:buClr>
                <a:schemeClr val="accent2"/>
              </a:buClr>
              <a:defRPr sz="2800" b="1">
                <a:solidFill>
                  <a:srgbClr val="003399"/>
                </a:solidFill>
              </a:defRPr>
            </a:pPr>
            <a:r>
              <a:rPr lang="en-US" sz="2000" dirty="0">
                <a:solidFill>
                  <a:srgbClr val="000000"/>
                </a:solidFill>
                <a:latin typeface="Avenir Book" panose="02000503020000020003" pitchFamily="2" charset="0"/>
                <a:sym typeface="Wingdings" pitchFamily="2" charset="2"/>
              </a:rPr>
              <a:t> </a:t>
            </a:r>
            <a:r>
              <a:rPr lang="en-US" sz="2000" dirty="0">
                <a:solidFill>
                  <a:srgbClr val="000000"/>
                </a:solidFill>
                <a:latin typeface="Avenir Book" panose="02000503020000020003" pitchFamily="2" charset="0"/>
              </a:rPr>
              <a:t>An online form is provided with a deadline for submission. </a:t>
            </a:r>
          </a:p>
          <a:p>
            <a:pPr marL="228600" defTabSz="914400">
              <a:spcBef>
                <a:spcPts val="1000"/>
              </a:spcBef>
              <a:buClr>
                <a:schemeClr val="accent2"/>
              </a:buClr>
              <a:defRPr sz="2800" b="1">
                <a:solidFill>
                  <a:srgbClr val="003399"/>
                </a:solidFill>
              </a:defRPr>
            </a:pPr>
            <a:endParaRPr lang="en-US" sz="2000" b="1" u="sng" dirty="0">
              <a:solidFill>
                <a:srgbClr val="000000"/>
              </a:solidFill>
              <a:latin typeface="Avenir Book" panose="02000503020000020003" pitchFamily="2" charset="0"/>
            </a:endParaRPr>
          </a:p>
          <a:p>
            <a:pPr marL="228600" defTabSz="914400">
              <a:spcBef>
                <a:spcPts val="1000"/>
              </a:spcBef>
              <a:buClr>
                <a:schemeClr val="accent2"/>
              </a:buClr>
              <a:defRPr sz="2800" b="1">
                <a:solidFill>
                  <a:srgbClr val="003399"/>
                </a:solidFill>
              </a:defRPr>
            </a:pPr>
            <a:r>
              <a:rPr lang="en-US" sz="2000" b="1" dirty="0">
                <a:solidFill>
                  <a:srgbClr val="000000"/>
                </a:solidFill>
                <a:latin typeface="Avenir Book" panose="02000503020000020003" pitchFamily="2" charset="0"/>
              </a:rPr>
              <a:t>Students wanting to withdraw from courses past the withdrawal deadline:</a:t>
            </a:r>
          </a:p>
          <a:p>
            <a:pPr marL="228600" defTabSz="914400">
              <a:spcBef>
                <a:spcPts val="1000"/>
              </a:spcBef>
              <a:buClr>
                <a:schemeClr val="accent2"/>
              </a:buClr>
              <a:defRPr sz="2800" b="1">
                <a:solidFill>
                  <a:srgbClr val="003399"/>
                </a:solidFill>
              </a:defRPr>
            </a:pPr>
            <a:r>
              <a:rPr lang="en-US" sz="2000" b="1" u="sng" dirty="0">
                <a:solidFill>
                  <a:srgbClr val="000000"/>
                </a:solidFill>
                <a:latin typeface="Avenir Book" panose="02000503020000020003" pitchFamily="2" charset="0"/>
              </a:rPr>
              <a:t>“I’m struggling in my course and want to give up!”</a:t>
            </a:r>
            <a:endParaRPr lang="en-US" sz="2000" u="sng" dirty="0">
              <a:solidFill>
                <a:schemeClr val="tx1">
                  <a:lumMod val="85000"/>
                  <a:lumOff val="15000"/>
                </a:schemeClr>
              </a:solidFill>
              <a:latin typeface="Avenir Book" panose="02000503020000020003" pitchFamily="2" charset="0"/>
            </a:endParaRPr>
          </a:p>
          <a:p>
            <a:pPr marL="571500" indent="-342900" defTabSz="914400">
              <a:spcBef>
                <a:spcPts val="1000"/>
              </a:spcBef>
              <a:buClr>
                <a:schemeClr val="accent2"/>
              </a:buClr>
              <a:buFont typeface="Wingdings" pitchFamily="2" charset="2"/>
              <a:buChar char="à"/>
              <a:defRPr sz="2800" b="1">
                <a:solidFill>
                  <a:srgbClr val="003399"/>
                </a:solidFill>
              </a:defRPr>
            </a:pPr>
            <a:r>
              <a:rPr lang="en-US" sz="2000" b="1" dirty="0">
                <a:solidFill>
                  <a:schemeClr val="accent6">
                    <a:lumMod val="75000"/>
                  </a:schemeClr>
                </a:solidFill>
                <a:latin typeface="Avenir Book" panose="02000503020000020003" pitchFamily="2" charset="0"/>
              </a:rPr>
              <a:t>Talk to your teacher, parent, school counsellor immediately when you are struggling in any course. DO NOT WAIT!</a:t>
            </a:r>
          </a:p>
          <a:p>
            <a:pPr marL="228600" defTabSz="914400">
              <a:spcBef>
                <a:spcPts val="1000"/>
              </a:spcBef>
              <a:buClr>
                <a:schemeClr val="accent2"/>
              </a:buClr>
              <a:defRPr sz="2800" b="1">
                <a:solidFill>
                  <a:srgbClr val="003399"/>
                </a:solidFill>
              </a:defRPr>
            </a:pPr>
            <a:endParaRPr lang="en-US" sz="1200" b="1" u="sng" dirty="0">
              <a:solidFill>
                <a:srgbClr val="0070C0"/>
              </a:solidFill>
              <a:latin typeface="Avenir Book" panose="02000503020000020003" pitchFamily="2" charset="0"/>
            </a:endParaRPr>
          </a:p>
          <a:p>
            <a:pPr marL="228600" defTabSz="914400">
              <a:spcBef>
                <a:spcPts val="1000"/>
              </a:spcBef>
              <a:buClr>
                <a:schemeClr val="accent2"/>
              </a:buClr>
              <a:defRPr sz="2800" b="1">
                <a:solidFill>
                  <a:srgbClr val="003399"/>
                </a:solidFill>
              </a:defRPr>
            </a:pPr>
            <a:r>
              <a:rPr lang="en-US" sz="2000" dirty="0">
                <a:solidFill>
                  <a:srgbClr val="000000"/>
                </a:solidFill>
                <a:latin typeface="Avenir Book" panose="02000503020000020003" pitchFamily="2" charset="0"/>
                <a:sym typeface="Wingdings" pitchFamily="2" charset="2"/>
              </a:rPr>
              <a:t> Have I done these?</a:t>
            </a:r>
            <a:endParaRPr lang="en-US" dirty="0">
              <a:solidFill>
                <a:schemeClr val="tx1">
                  <a:lumMod val="85000"/>
                  <a:lumOff val="15000"/>
                </a:schemeClr>
              </a:solidFill>
              <a:latin typeface="Avenir Book" panose="02000503020000020003" pitchFamily="2" charset="0"/>
            </a:endParaRPr>
          </a:p>
          <a:p>
            <a:pPr marL="1143000" lvl="1" indent="-457200" defTabSz="914400">
              <a:spcBef>
                <a:spcPts val="1000"/>
              </a:spcBef>
              <a:buClr>
                <a:schemeClr val="accent2"/>
              </a:buClr>
              <a:buFont typeface="Wingdings" pitchFamily="2" charset="2"/>
              <a:buChar char="ü"/>
            </a:pPr>
            <a:r>
              <a:rPr lang="en-US" dirty="0">
                <a:solidFill>
                  <a:srgbClr val="000000"/>
                </a:solidFill>
                <a:latin typeface="Avenir Book" panose="02000503020000020003" pitchFamily="2" charset="0"/>
              </a:rPr>
              <a:t>Personal Learning Time (PLT) with your teacher. Communicate.</a:t>
            </a:r>
          </a:p>
          <a:p>
            <a:pPr marL="1143000" lvl="1" indent="-457200" defTabSz="914400">
              <a:spcBef>
                <a:spcPts val="1000"/>
              </a:spcBef>
              <a:buClr>
                <a:schemeClr val="accent2"/>
              </a:buClr>
              <a:buFont typeface="Wingdings" pitchFamily="2" charset="2"/>
              <a:buChar char="ü"/>
            </a:pPr>
            <a:r>
              <a:rPr lang="en-US" dirty="0">
                <a:solidFill>
                  <a:srgbClr val="000000"/>
                </a:solidFill>
                <a:latin typeface="Avenir Book" panose="02000503020000020003" pitchFamily="2" charset="0"/>
              </a:rPr>
              <a:t>After school support (Science and Math)</a:t>
            </a:r>
          </a:p>
          <a:p>
            <a:pPr marL="1143000" lvl="1" indent="-457200" defTabSz="914400">
              <a:spcBef>
                <a:spcPts val="1000"/>
              </a:spcBef>
              <a:buClr>
                <a:schemeClr val="accent2"/>
              </a:buClr>
              <a:buFont typeface="Wingdings" pitchFamily="2" charset="2"/>
              <a:buChar char="ü"/>
            </a:pPr>
            <a:r>
              <a:rPr lang="en-US" dirty="0">
                <a:solidFill>
                  <a:srgbClr val="000000"/>
                </a:solidFill>
                <a:latin typeface="Avenir Book" panose="02000503020000020003" pitchFamily="2" charset="0"/>
              </a:rPr>
              <a:t>Personal tutoring/study groups with friends</a:t>
            </a:r>
          </a:p>
          <a:p>
            <a:pPr marL="1143000" lvl="1" indent="-457200" defTabSz="914400">
              <a:spcBef>
                <a:spcPts val="1000"/>
              </a:spcBef>
              <a:buClr>
                <a:schemeClr val="accent2"/>
              </a:buClr>
              <a:buFont typeface="Wingdings" pitchFamily="2" charset="2"/>
              <a:buChar char="ü"/>
            </a:pPr>
            <a:r>
              <a:rPr lang="en-US" dirty="0">
                <a:solidFill>
                  <a:srgbClr val="000000"/>
                </a:solidFill>
                <a:latin typeface="Avenir Book" panose="02000503020000020003" pitchFamily="2" charset="0"/>
              </a:rPr>
              <a:t>Come up with an action plan! Persist and don’t give up!</a:t>
            </a:r>
          </a:p>
          <a:p>
            <a:pPr marL="685800" lvl="1" defTabSz="914400">
              <a:spcBef>
                <a:spcPts val="1000"/>
              </a:spcBef>
              <a:buClr>
                <a:schemeClr val="accent2"/>
              </a:buClr>
            </a:pPr>
            <a:endParaRPr lang="en-US" dirty="0">
              <a:solidFill>
                <a:schemeClr val="tx1">
                  <a:lumMod val="85000"/>
                  <a:lumOff val="15000"/>
                </a:schemeClr>
              </a:solidFill>
              <a:latin typeface="Avenir Book" panose="02000503020000020003" pitchFamily="2" charset="0"/>
            </a:endParaRPr>
          </a:p>
          <a:p>
            <a:pPr marL="1143000" lvl="1" indent="-457200" defTabSz="914400">
              <a:spcBef>
                <a:spcPts val="1000"/>
              </a:spcBef>
              <a:buClr>
                <a:schemeClr val="accent2"/>
              </a:buClr>
              <a:buAutoNum type="arabicParenR"/>
            </a:pPr>
            <a:endParaRPr lang="en-US" sz="2000" dirty="0">
              <a:solidFill>
                <a:schemeClr val="tx1">
                  <a:lumMod val="85000"/>
                  <a:lumOff val="15000"/>
                </a:schemeClr>
              </a:solidFill>
              <a:latin typeface="Avenir Book" panose="02000503020000020003" pitchFamily="2" charset="0"/>
            </a:endParaRPr>
          </a:p>
          <a:p>
            <a:pPr marL="685800" indent="-457200" defTabSz="914400">
              <a:spcBef>
                <a:spcPts val="1000"/>
              </a:spcBef>
              <a:buClr>
                <a:schemeClr val="accent2"/>
              </a:buClr>
              <a:buAutoNum type="arabicParenR"/>
              <a:defRPr sz="2800" b="1">
                <a:solidFill>
                  <a:srgbClr val="003399"/>
                </a:solidFill>
              </a:defRPr>
            </a:pPr>
            <a:endParaRPr lang="en-US" sz="2000" dirty="0">
              <a:solidFill>
                <a:schemeClr val="tx1">
                  <a:lumMod val="85000"/>
                  <a:lumOff val="15000"/>
                </a:schemeClr>
              </a:solidFill>
              <a:latin typeface="Avenir Book" panose="02000503020000020003" pitchFamily="2" charset="0"/>
            </a:endParaRPr>
          </a:p>
          <a:p>
            <a:pPr marL="228600" defTabSz="914400">
              <a:spcBef>
                <a:spcPts val="1000"/>
              </a:spcBef>
              <a:buClr>
                <a:schemeClr val="accent2"/>
              </a:buClr>
              <a:defRPr sz="2800" b="1">
                <a:solidFill>
                  <a:srgbClr val="003399"/>
                </a:solidFill>
              </a:defRPr>
            </a:pPr>
            <a:endParaRPr lang="en-US" sz="2000" dirty="0">
              <a:solidFill>
                <a:schemeClr val="tx1">
                  <a:lumMod val="85000"/>
                  <a:lumOff val="15000"/>
                </a:schemeClr>
              </a:solidFill>
              <a:latin typeface="Avenir Book" panose="02000503020000020003" pitchFamily="2" charset="0"/>
            </a:endParaRPr>
          </a:p>
          <a:p>
            <a:pPr marL="228600" defTabSz="914400">
              <a:spcBef>
                <a:spcPts val="1000"/>
              </a:spcBef>
              <a:buClr>
                <a:schemeClr val="accent2"/>
              </a:buClr>
              <a:defRPr sz="2800" b="1">
                <a:solidFill>
                  <a:srgbClr val="003399"/>
                </a:solidFill>
              </a:defRPr>
            </a:pPr>
            <a:endParaRPr lang="en-US" sz="2000" dirty="0">
              <a:solidFill>
                <a:schemeClr val="tx1">
                  <a:lumMod val="85000"/>
                  <a:lumOff val="15000"/>
                </a:schemeClr>
              </a:solidFill>
              <a:latin typeface="Avenir Book" panose="02000503020000020003" pitchFamily="2" charset="0"/>
            </a:endParaRPr>
          </a:p>
        </p:txBody>
      </p:sp>
      <p:sp>
        <p:nvSpPr>
          <p:cNvPr id="4" name="TextBox 3">
            <a:extLst>
              <a:ext uri="{FF2B5EF4-FFF2-40B4-BE49-F238E27FC236}">
                <a16:creationId xmlns:a16="http://schemas.microsoft.com/office/drawing/2014/main" id="{EEC836A0-0ED1-5685-6A26-777C261D7CE7}"/>
              </a:ext>
            </a:extLst>
          </p:cNvPr>
          <p:cNvSpPr txBox="1"/>
          <p:nvPr/>
        </p:nvSpPr>
        <p:spPr>
          <a:xfrm>
            <a:off x="611560" y="6858000"/>
            <a:ext cx="7164796" cy="1754326"/>
          </a:xfrm>
          <a:prstGeom prst="rect">
            <a:avLst/>
          </a:prstGeom>
          <a:noFill/>
        </p:spPr>
        <p:txBody>
          <a:bodyPr wrap="square" rtlCol="0">
            <a:spAutoFit/>
          </a:bodyPr>
          <a:lstStyle/>
          <a:p>
            <a:pPr>
              <a:defRPr sz="2800" b="1">
                <a:solidFill>
                  <a:srgbClr val="003399"/>
                </a:solidFill>
              </a:defRPr>
            </a:pPr>
            <a:endParaRPr lang="en-US"/>
          </a:p>
          <a:p>
            <a:pPr>
              <a:defRPr sz="2800" b="1">
                <a:solidFill>
                  <a:srgbClr val="003399"/>
                </a:solidFill>
              </a:defRPr>
            </a:pPr>
            <a:endParaRPr lang="en-US"/>
          </a:p>
          <a:p>
            <a:pPr>
              <a:defRPr sz="2800" b="1">
                <a:solidFill>
                  <a:srgbClr val="003399"/>
                </a:solidFill>
              </a:defRPr>
            </a:pPr>
            <a:endParaRPr lang="en-US"/>
          </a:p>
          <a:p>
            <a:pPr>
              <a:defRPr sz="2800" b="1">
                <a:solidFill>
                  <a:srgbClr val="003399"/>
                </a:solidFill>
              </a:defRPr>
            </a:pPr>
            <a:endParaRPr lang="en-US"/>
          </a:p>
          <a:p>
            <a:pPr>
              <a:defRPr sz="2800" b="1">
                <a:solidFill>
                  <a:srgbClr val="003399"/>
                </a:solidFill>
              </a:defRPr>
            </a:pPr>
            <a:endParaRPr lang="en-US"/>
          </a:p>
          <a:p>
            <a:pPr>
              <a:defRPr sz="2800" b="1">
                <a:solidFill>
                  <a:srgbClr val="003399"/>
                </a:solidFill>
              </a:defRPr>
            </a:pPr>
            <a:endParaRPr lang="en-US"/>
          </a:p>
        </p:txBody>
      </p:sp>
      <p:pic>
        <p:nvPicPr>
          <p:cNvPr id="5" name="Picture 1">
            <a:extLst>
              <a:ext uri="{FF2B5EF4-FFF2-40B4-BE49-F238E27FC236}">
                <a16:creationId xmlns:a16="http://schemas.microsoft.com/office/drawing/2014/main" id="{88BA4185-5845-ECAD-C36A-6BB077B190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6356" y="153889"/>
            <a:ext cx="1126613" cy="110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Audio 18">
            <a:extLst>
              <a:ext uri="{FF2B5EF4-FFF2-40B4-BE49-F238E27FC236}">
                <a16:creationId xmlns:a16="http://schemas.microsoft.com/office/drawing/2014/main" id="{A23E8BD4-665B-A657-7C2D-7A7B7942A3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67602499"/>
      </p:ext>
    </p:extLst>
  </p:cSld>
  <p:clrMapOvr>
    <a:masterClrMapping/>
  </p:clrMapOvr>
  <mc:AlternateContent xmlns:mc="http://schemas.openxmlformats.org/markup-compatibility/2006" xmlns:p14="http://schemas.microsoft.com/office/powerpoint/2010/main">
    <mc:Choice Requires="p14">
      <p:transition spd="slow" p14:dur="2000" advTm="103560"/>
    </mc:Choice>
    <mc:Fallback xmlns="">
      <p:transition spd="slow" advTm="103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9EE9C-61A1-F06C-1928-AFBDCB46E941}"/>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F1814C4B-F10D-02D5-04AB-64A4870AC34E}"/>
              </a:ext>
            </a:extLst>
          </p:cNvPr>
          <p:cNvSpPr/>
          <p:nvPr/>
        </p:nvSpPr>
        <p:spPr>
          <a:xfrm>
            <a:off x="6952" y="-99392"/>
            <a:ext cx="9245568" cy="6957392"/>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50000"/>
            </a:blip>
            <a:stretch>
              <a:fillRect t="-5555" b="-5555"/>
            </a:stretch>
          </a:blipFill>
        </p:spPr>
        <p:txBody>
          <a:bodyPr/>
          <a:lstStyle/>
          <a:p>
            <a:endParaRPr lang="en-US" sz="900"/>
          </a:p>
        </p:txBody>
      </p:sp>
      <p:sp>
        <p:nvSpPr>
          <p:cNvPr id="2" name="Title 1">
            <a:extLst>
              <a:ext uri="{FF2B5EF4-FFF2-40B4-BE49-F238E27FC236}">
                <a16:creationId xmlns:a16="http://schemas.microsoft.com/office/drawing/2014/main" id="{0A48E091-39B3-C642-268E-7013B056D114}"/>
              </a:ext>
            </a:extLst>
          </p:cNvPr>
          <p:cNvSpPr>
            <a:spLocks noGrp="1"/>
          </p:cNvSpPr>
          <p:nvPr>
            <p:ph type="title"/>
          </p:nvPr>
        </p:nvSpPr>
        <p:spPr>
          <a:xfrm>
            <a:off x="827584" y="1016144"/>
            <a:ext cx="7200799" cy="1188720"/>
          </a:xfrm>
        </p:spPr>
        <p:txBody>
          <a:bodyPr>
            <a:normAutofit/>
          </a:bodyPr>
          <a:lstStyle/>
          <a:p>
            <a:pPr>
              <a:defRPr sz="2800" b="1">
                <a:solidFill>
                  <a:srgbClr val="003399"/>
                </a:solidFill>
              </a:defRPr>
            </a:pPr>
            <a:r>
              <a:rPr lang="en-US" sz="3200" dirty="0">
                <a:solidFill>
                  <a:srgbClr val="000000"/>
                </a:solidFill>
                <a:latin typeface="Avenir Book" panose="02000503020000020003" pitchFamily="2" charset="0"/>
              </a:rPr>
              <a:t>Curious about what courses to choose?</a:t>
            </a:r>
          </a:p>
        </p:txBody>
      </p:sp>
      <p:graphicFrame>
        <p:nvGraphicFramePr>
          <p:cNvPr id="7" name="Content Placeholder 4">
            <a:extLst>
              <a:ext uri="{FF2B5EF4-FFF2-40B4-BE49-F238E27FC236}">
                <a16:creationId xmlns:a16="http://schemas.microsoft.com/office/drawing/2014/main" id="{CD453236-BBE2-17CE-1250-089A2A41D3AC}"/>
              </a:ext>
            </a:extLst>
          </p:cNvPr>
          <p:cNvGraphicFramePr>
            <a:graphicFrameLocks noGrp="1"/>
          </p:cNvGraphicFramePr>
          <p:nvPr>
            <p:ph idx="1"/>
            <p:extLst>
              <p:ext uri="{D42A27DB-BD31-4B8C-83A1-F6EECF244321}">
                <p14:modId xmlns:p14="http://schemas.microsoft.com/office/powerpoint/2010/main" val="955489780"/>
              </p:ext>
            </p:extLst>
          </p:nvPr>
        </p:nvGraphicFramePr>
        <p:xfrm>
          <a:off x="827584" y="1988840"/>
          <a:ext cx="7632848" cy="39604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Picture 1">
            <a:extLst>
              <a:ext uri="{FF2B5EF4-FFF2-40B4-BE49-F238E27FC236}">
                <a16:creationId xmlns:a16="http://schemas.microsoft.com/office/drawing/2014/main" id="{2B027FDF-2765-C32A-DB84-6DFB184143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07650" y="651414"/>
            <a:ext cx="1365884" cy="133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udio 12">
            <a:extLst>
              <a:ext uri="{FF2B5EF4-FFF2-40B4-BE49-F238E27FC236}">
                <a16:creationId xmlns:a16="http://schemas.microsoft.com/office/drawing/2014/main" id="{740A6A53-0157-5075-13AE-C44F9F0AE56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52821730"/>
      </p:ext>
    </p:extLst>
  </p:cSld>
  <p:clrMapOvr>
    <a:masterClrMapping/>
  </p:clrMapOvr>
  <mc:AlternateContent xmlns:mc="http://schemas.openxmlformats.org/markup-compatibility/2006" xmlns:p14="http://schemas.microsoft.com/office/powerpoint/2010/main">
    <mc:Choice Requires="p14">
      <p:transition spd="slow" p14:dur="2000" advTm="38069"/>
    </mc:Choice>
    <mc:Fallback xmlns="">
      <p:transition spd="slow" advTm="38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34B5CA-4114-B04A-F4A2-91EBB8571E7A}"/>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08969D9F-8E5D-7CC5-13D6-F8D25F770549}"/>
              </a:ext>
            </a:extLst>
          </p:cNvPr>
          <p:cNvSpPr/>
          <p:nvPr/>
        </p:nvSpPr>
        <p:spPr>
          <a:xfrm>
            <a:off x="0" y="356496"/>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47106" name="Rectangle 2">
            <a:extLst>
              <a:ext uri="{FF2B5EF4-FFF2-40B4-BE49-F238E27FC236}">
                <a16:creationId xmlns:a16="http://schemas.microsoft.com/office/drawing/2014/main" id="{56071A1A-CBAA-4EB8-D796-EB37FE21ED1F}"/>
              </a:ext>
            </a:extLst>
          </p:cNvPr>
          <p:cNvSpPr>
            <a:spLocks noGrp="1" noChangeArrowheads="1"/>
          </p:cNvSpPr>
          <p:nvPr>
            <p:ph type="ctrTitle"/>
          </p:nvPr>
        </p:nvSpPr>
        <p:spPr>
          <a:xfrm>
            <a:off x="-112672" y="637703"/>
            <a:ext cx="7422709" cy="994172"/>
          </a:xfrm>
        </p:spPr>
        <p:txBody>
          <a:bodyPr vert="horz" lIns="91440" tIns="45720" rIns="91440" bIns="45720" rtlCol="0" anchor="ctr">
            <a:normAutofit/>
          </a:bodyPr>
          <a:lstStyle/>
          <a:p>
            <a:pPr defTabSz="914400">
              <a:defRPr sz="2800" b="1">
                <a:solidFill>
                  <a:srgbClr val="003399"/>
                </a:solidFill>
              </a:defRPr>
            </a:pPr>
            <a:r>
              <a:rPr lang="en-US" altLang="en-US" sz="3000" b="1" u="sng" kern="1200" dirty="0">
                <a:solidFill>
                  <a:schemeClr val="accent4">
                    <a:lumMod val="50000"/>
                  </a:schemeClr>
                </a:solidFill>
                <a:latin typeface="Avenir Book" panose="02000503020000020003" pitchFamily="2" charset="0"/>
              </a:rPr>
              <a:t>POST-SECONDARY</a:t>
            </a:r>
            <a:br>
              <a:rPr lang="en-US" altLang="en-US" sz="3000" b="1" u="sng" kern="1200" dirty="0">
                <a:solidFill>
                  <a:schemeClr val="accent4">
                    <a:lumMod val="50000"/>
                  </a:schemeClr>
                </a:solidFill>
                <a:latin typeface="Avenir Book" panose="02000503020000020003" pitchFamily="2" charset="0"/>
              </a:rPr>
            </a:br>
            <a:r>
              <a:rPr lang="en-US" altLang="en-US" sz="3000" b="1" u="sng" dirty="0">
                <a:solidFill>
                  <a:schemeClr val="accent4">
                    <a:lumMod val="50000"/>
                  </a:schemeClr>
                </a:solidFill>
                <a:latin typeface="Avenir Book" panose="02000503020000020003" pitchFamily="2" charset="0"/>
              </a:rPr>
              <a:t>PLANNING</a:t>
            </a:r>
            <a:r>
              <a:rPr lang="en-US" altLang="en-US" sz="3000" b="1" u="sng" kern="1200" dirty="0">
                <a:solidFill>
                  <a:schemeClr val="accent4">
                    <a:lumMod val="50000"/>
                  </a:schemeClr>
                </a:solidFill>
                <a:latin typeface="Avenir Book" panose="02000503020000020003" pitchFamily="2" charset="0"/>
              </a:rPr>
              <a:t> WORKSHOP</a:t>
            </a:r>
          </a:p>
        </p:txBody>
      </p:sp>
      <p:sp>
        <p:nvSpPr>
          <p:cNvPr id="47107" name="Rectangle 3">
            <a:extLst>
              <a:ext uri="{FF2B5EF4-FFF2-40B4-BE49-F238E27FC236}">
                <a16:creationId xmlns:a16="http://schemas.microsoft.com/office/drawing/2014/main" id="{50A10C45-3362-DB3B-3A81-A525A0F6CA60}"/>
              </a:ext>
            </a:extLst>
          </p:cNvPr>
          <p:cNvSpPr>
            <a:spLocks noGrp="1" noChangeArrowheads="1"/>
          </p:cNvSpPr>
          <p:nvPr>
            <p:ph type="subTitle" idx="1"/>
          </p:nvPr>
        </p:nvSpPr>
        <p:spPr>
          <a:xfrm>
            <a:off x="378638" y="1674964"/>
            <a:ext cx="6326754" cy="4667122"/>
          </a:xfrm>
        </p:spPr>
        <p:txBody>
          <a:bodyPr vert="horz" lIns="91440" tIns="45720" rIns="91440" bIns="45720" rtlCol="0" anchor="ctr">
            <a:normAutofit/>
          </a:bodyPr>
          <a:lstStyle/>
          <a:p>
            <a:pPr indent="-228600" defTabSz="914400">
              <a:buFont typeface="Arial" panose="020B0604020202020204" pitchFamily="34" charset="0"/>
              <a:buChar char="•"/>
              <a:defRPr sz="2800" b="1">
                <a:solidFill>
                  <a:srgbClr val="003399"/>
                </a:solidFill>
              </a:defRPr>
            </a:pPr>
            <a:endParaRPr lang="en-US" altLang="en-US" sz="2800" dirty="0">
              <a:latin typeface="Avenir Book" panose="02000503020000020003" pitchFamily="2" charset="0"/>
            </a:endParaRPr>
          </a:p>
          <a:p>
            <a:pPr defTabSz="914400">
              <a:defRPr sz="2800" b="1">
                <a:solidFill>
                  <a:srgbClr val="003399"/>
                </a:solidFill>
              </a:defRPr>
            </a:pPr>
            <a:r>
              <a:rPr lang="en-US" altLang="en-US" sz="2800" dirty="0">
                <a:latin typeface="Avenir Book" panose="02000503020000020003" pitchFamily="2" charset="0"/>
              </a:rPr>
              <a:t>In-person assembly for Gr. 11s interested in attending post-secondary </a:t>
            </a:r>
          </a:p>
          <a:p>
            <a:pPr indent="-228600" defTabSz="914400">
              <a:buFont typeface="Arial" panose="020B0604020202020204" pitchFamily="34" charset="0"/>
              <a:buChar char="•"/>
              <a:defRPr sz="2800" b="1">
                <a:solidFill>
                  <a:srgbClr val="003399"/>
                </a:solidFill>
              </a:defRPr>
            </a:pPr>
            <a:endParaRPr lang="en-US" altLang="en-US" sz="2800" dirty="0">
              <a:latin typeface="Avenir Book" panose="02000503020000020003" pitchFamily="2" charset="0"/>
            </a:endParaRPr>
          </a:p>
          <a:p>
            <a:pPr defTabSz="914400">
              <a:defRPr sz="2800" b="1">
                <a:solidFill>
                  <a:srgbClr val="003399"/>
                </a:solidFill>
              </a:defRPr>
            </a:pPr>
            <a:r>
              <a:rPr lang="en-US" altLang="en-US" sz="2800" dirty="0">
                <a:latin typeface="Avenir Book" panose="02000503020000020003" pitchFamily="2" charset="0"/>
              </a:rPr>
              <a:t>Date: Thursday March 5</a:t>
            </a:r>
          </a:p>
          <a:p>
            <a:pPr defTabSz="914400">
              <a:defRPr sz="2800" b="1">
                <a:solidFill>
                  <a:srgbClr val="003399"/>
                </a:solidFill>
              </a:defRPr>
            </a:pPr>
            <a:r>
              <a:rPr lang="en-US" altLang="en-US" sz="2800" dirty="0">
                <a:latin typeface="Avenir Book" panose="02000503020000020003" pitchFamily="2" charset="0"/>
              </a:rPr>
              <a:t>Time: Lunch (1:10pm) </a:t>
            </a:r>
          </a:p>
          <a:p>
            <a:pPr defTabSz="914400">
              <a:defRPr sz="2800" b="1">
                <a:solidFill>
                  <a:srgbClr val="003399"/>
                </a:solidFill>
              </a:defRPr>
            </a:pPr>
            <a:r>
              <a:rPr lang="en-US" altLang="en-US" sz="2800" dirty="0">
                <a:latin typeface="Avenir Book" panose="02000503020000020003" pitchFamily="2" charset="0"/>
              </a:rPr>
              <a:t>Location: Legends gym</a:t>
            </a:r>
          </a:p>
          <a:p>
            <a:pPr defTabSz="914400">
              <a:defRPr sz="2800" b="1">
                <a:solidFill>
                  <a:srgbClr val="003399"/>
                </a:solidFill>
              </a:defRPr>
            </a:pPr>
            <a:r>
              <a:rPr lang="en-US" altLang="en-US" sz="2800" dirty="0">
                <a:latin typeface="Avenir Book" panose="02000503020000020003" pitchFamily="2" charset="0"/>
              </a:rPr>
              <a:t>Host: Ms. </a:t>
            </a:r>
            <a:r>
              <a:rPr lang="en-US" altLang="en-US" sz="2800" dirty="0" err="1">
                <a:latin typeface="Avenir Book" panose="02000503020000020003" pitchFamily="2" charset="0"/>
              </a:rPr>
              <a:t>Digeso</a:t>
            </a:r>
            <a:r>
              <a:rPr lang="en-US" altLang="en-US" sz="2800" dirty="0">
                <a:latin typeface="Avenir Book" panose="02000503020000020003" pitchFamily="2" charset="0"/>
              </a:rPr>
              <a:t> and Ms. Lau</a:t>
            </a:r>
          </a:p>
          <a:p>
            <a:pPr indent="-228600" algn="l" defTabSz="914400">
              <a:buFont typeface="Arial" panose="020B0604020202020204" pitchFamily="34" charset="0"/>
              <a:buChar char="•"/>
              <a:defRPr sz="2800" b="1">
                <a:solidFill>
                  <a:srgbClr val="003399"/>
                </a:solidFill>
              </a:defRPr>
            </a:pPr>
            <a:endParaRPr lang="en-US" altLang="en-US" sz="2800" b="1" dirty="0">
              <a:latin typeface="Avenir Book" panose="02000503020000020003" pitchFamily="2" charset="0"/>
            </a:endParaRPr>
          </a:p>
        </p:txBody>
      </p:sp>
      <p:sp>
        <p:nvSpPr>
          <p:cNvPr id="47114" name="Rectangle 47113">
            <a:extLst>
              <a:ext uri="{FF2B5EF4-FFF2-40B4-BE49-F238E27FC236}">
                <a16:creationId xmlns:a16="http://schemas.microsoft.com/office/drawing/2014/main" id="{B383CFC7-5861-B2BD-42D0-E20B541A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119" name="Oval 47118">
            <a:extLst>
              <a:ext uri="{FF2B5EF4-FFF2-40B4-BE49-F238E27FC236}">
                <a16:creationId xmlns:a16="http://schemas.microsoft.com/office/drawing/2014/main" id="{D157B0BB-C68F-259A-0716-771F5D4D60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a:extLst>
              <a:ext uri="{FF2B5EF4-FFF2-40B4-BE49-F238E27FC236}">
                <a16:creationId xmlns:a16="http://schemas.microsoft.com/office/drawing/2014/main" id="{215DFA4B-AA56-FF2D-75E7-FB68B7392D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8649" y="2849475"/>
            <a:ext cx="1183711" cy="11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extLst>
              <a:ext uri="{FF2B5EF4-FFF2-40B4-BE49-F238E27FC236}">
                <a16:creationId xmlns:a16="http://schemas.microsoft.com/office/drawing/2014/main" id="{45C8433A-5EDC-3535-EB12-78A8B2C298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50635511"/>
      </p:ext>
    </p:extLst>
  </p:cSld>
  <p:clrMapOvr>
    <a:masterClrMapping/>
  </p:clrMapOvr>
  <mc:AlternateContent xmlns:mc="http://schemas.openxmlformats.org/markup-compatibility/2006" xmlns:p14="http://schemas.microsoft.com/office/powerpoint/2010/main">
    <mc:Choice Requires="p14">
      <p:transition spd="slow" p14:dur="2000" advTm="40337"/>
    </mc:Choice>
    <mc:Fallback xmlns="">
      <p:transition spd="slow" advTm="40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416CF6-E0DD-0DF9-CC54-9C00CEBAD099}"/>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4F8EA6C5-2C74-45DD-13BB-0E65766B89B7}"/>
              </a:ext>
            </a:extLst>
          </p:cNvPr>
          <p:cNvSpPr/>
          <p:nvPr/>
        </p:nvSpPr>
        <p:spPr>
          <a:xfrm>
            <a:off x="7930" y="0"/>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2" name="Title 1">
            <a:extLst>
              <a:ext uri="{FF2B5EF4-FFF2-40B4-BE49-F238E27FC236}">
                <a16:creationId xmlns:a16="http://schemas.microsoft.com/office/drawing/2014/main" id="{E9EDED20-764D-525E-BE72-A38C74717401}"/>
              </a:ext>
            </a:extLst>
          </p:cNvPr>
          <p:cNvSpPr>
            <a:spLocks noGrp="1"/>
          </p:cNvSpPr>
          <p:nvPr>
            <p:ph type="title"/>
          </p:nvPr>
        </p:nvSpPr>
        <p:spPr>
          <a:xfrm>
            <a:off x="52666" y="187452"/>
            <a:ext cx="9217024" cy="1188720"/>
          </a:xfrm>
          <a:solidFill>
            <a:srgbClr val="FFFFFF"/>
          </a:solidFill>
        </p:spPr>
        <p:txBody>
          <a:bodyPr vert="horz" lIns="182880" tIns="182880" rIns="182880" bIns="182880" rtlCol="0" anchor="ctr">
            <a:normAutofit/>
          </a:bodyPr>
          <a:lstStyle/>
          <a:p>
            <a:pPr>
              <a:defRPr sz="2800" b="1">
                <a:solidFill>
                  <a:srgbClr val="003399"/>
                </a:solidFill>
              </a:defRPr>
            </a:pPr>
            <a:r>
              <a:rPr lang="en-US" sz="2800" u="sng" kern="1200" cap="all" spc="200" baseline="0">
                <a:solidFill>
                  <a:srgbClr val="000000"/>
                </a:solidFill>
                <a:latin typeface="Avenir Book" panose="02000503020000020003" pitchFamily="2" charset="0"/>
              </a:rPr>
              <a:t>MY SELF-CARE plan – how do I keep well?</a:t>
            </a:r>
            <a:endParaRPr lang="en-US" sz="3600" u="sng" kern="1200" cap="all" spc="200" baseline="0">
              <a:solidFill>
                <a:srgbClr val="262626"/>
              </a:solidFill>
              <a:latin typeface="Avenir Book" panose="02000503020000020003" pitchFamily="2" charset="0"/>
            </a:endParaRPr>
          </a:p>
        </p:txBody>
      </p:sp>
      <p:graphicFrame>
        <p:nvGraphicFramePr>
          <p:cNvPr id="6" name="TextBox 2">
            <a:extLst>
              <a:ext uri="{FF2B5EF4-FFF2-40B4-BE49-F238E27FC236}">
                <a16:creationId xmlns:a16="http://schemas.microsoft.com/office/drawing/2014/main" id="{438252C2-EBB3-8B7D-E915-534817B2467A}"/>
              </a:ext>
            </a:extLst>
          </p:cNvPr>
          <p:cNvGraphicFramePr/>
          <p:nvPr>
            <p:extLst>
              <p:ext uri="{D42A27DB-BD31-4B8C-83A1-F6EECF244321}">
                <p14:modId xmlns:p14="http://schemas.microsoft.com/office/powerpoint/2010/main" val="429575050"/>
              </p:ext>
            </p:extLst>
          </p:nvPr>
        </p:nvGraphicFramePr>
        <p:xfrm>
          <a:off x="467544" y="1268760"/>
          <a:ext cx="8387268" cy="51857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Picture 7">
            <a:extLst>
              <a:ext uri="{FF2B5EF4-FFF2-40B4-BE49-F238E27FC236}">
                <a16:creationId xmlns:a16="http://schemas.microsoft.com/office/drawing/2014/main" id="{3021239D-238C-35E2-554C-B478FB55D6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193" y="5321163"/>
            <a:ext cx="1183711" cy="11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extLst>
              <a:ext uri="{FF2B5EF4-FFF2-40B4-BE49-F238E27FC236}">
                <a16:creationId xmlns:a16="http://schemas.microsoft.com/office/drawing/2014/main" id="{8C8793CD-DCDB-17F2-830E-8D8FE97A2DA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76354530"/>
      </p:ext>
    </p:extLst>
  </p:cSld>
  <p:clrMapOvr>
    <a:masterClrMapping/>
  </p:clrMapOvr>
  <mc:AlternateContent xmlns:mc="http://schemas.openxmlformats.org/markup-compatibility/2006" xmlns:p14="http://schemas.microsoft.com/office/powerpoint/2010/main">
    <mc:Choice Requires="p14">
      <p:transition spd="slow" p14:dur="2000" advTm="56047"/>
    </mc:Choice>
    <mc:Fallback xmlns="">
      <p:transition spd="slow" advTm="5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C0B4A-D95B-21F2-149D-C97798619EF2}"/>
            </a:ext>
          </a:extLst>
        </p:cNvPr>
        <p:cNvGrpSpPr/>
        <p:nvPr/>
      </p:nvGrpSpPr>
      <p:grpSpPr>
        <a:xfrm>
          <a:off x="0" y="0"/>
          <a:ext cx="0" cy="0"/>
          <a:chOff x="0" y="0"/>
          <a:chExt cx="0" cy="0"/>
        </a:xfrm>
      </p:grpSpPr>
      <p:sp>
        <p:nvSpPr>
          <p:cNvPr id="28" name="Freeform 27">
            <a:extLst>
              <a:ext uri="{FF2B5EF4-FFF2-40B4-BE49-F238E27FC236}">
                <a16:creationId xmlns:a16="http://schemas.microsoft.com/office/drawing/2014/main" id="{C52EA566-CB50-856D-2964-5F00A2065B00}"/>
              </a:ext>
            </a:extLst>
          </p:cNvPr>
          <p:cNvSpPr/>
          <p:nvPr/>
        </p:nvSpPr>
        <p:spPr>
          <a:xfrm>
            <a:off x="24013" y="0"/>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4" name="Freeform 4">
            <a:extLst>
              <a:ext uri="{FF2B5EF4-FFF2-40B4-BE49-F238E27FC236}">
                <a16:creationId xmlns:a16="http://schemas.microsoft.com/office/drawing/2014/main" id="{6CDC0A6F-0AF5-BC1C-A587-D40DA245BE05}"/>
              </a:ext>
            </a:extLst>
          </p:cNvPr>
          <p:cNvSpPr/>
          <p:nvPr/>
        </p:nvSpPr>
        <p:spPr>
          <a:xfrm>
            <a:off x="5511793" y="2201288"/>
            <a:ext cx="1467737" cy="1283450"/>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1500"/>
          </a:p>
        </p:txBody>
      </p:sp>
      <p:sp>
        <p:nvSpPr>
          <p:cNvPr id="23" name="Freeform 8">
            <a:extLst>
              <a:ext uri="{FF2B5EF4-FFF2-40B4-BE49-F238E27FC236}">
                <a16:creationId xmlns:a16="http://schemas.microsoft.com/office/drawing/2014/main" id="{3E013805-C273-329D-D1BC-815DFA90934E}"/>
              </a:ext>
            </a:extLst>
          </p:cNvPr>
          <p:cNvSpPr/>
          <p:nvPr/>
        </p:nvSpPr>
        <p:spPr>
          <a:xfrm>
            <a:off x="7085234" y="2222451"/>
            <a:ext cx="1603964" cy="1277574"/>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sz="1500"/>
          </a:p>
        </p:txBody>
      </p:sp>
      <p:sp>
        <p:nvSpPr>
          <p:cNvPr id="3" name="TextBox 3">
            <a:extLst>
              <a:ext uri="{FF2B5EF4-FFF2-40B4-BE49-F238E27FC236}">
                <a16:creationId xmlns:a16="http://schemas.microsoft.com/office/drawing/2014/main" id="{4C5DDDFA-9233-0C2F-69EA-4A981857D8EC}"/>
              </a:ext>
            </a:extLst>
          </p:cNvPr>
          <p:cNvSpPr txBox="1"/>
          <p:nvPr/>
        </p:nvSpPr>
        <p:spPr>
          <a:xfrm>
            <a:off x="457680" y="1484786"/>
            <a:ext cx="9081139" cy="498855"/>
          </a:xfrm>
          <a:prstGeom prst="rect">
            <a:avLst/>
          </a:prstGeom>
        </p:spPr>
        <p:txBody>
          <a:bodyPr wrap="square" lIns="0" tIns="0" rIns="0" bIns="0" rtlCol="0" anchor="t">
            <a:spAutoFit/>
          </a:bodyPr>
          <a:lstStyle/>
          <a:p>
            <a:pPr>
              <a:lnSpc>
                <a:spcPts val="3240"/>
              </a:lnSpc>
              <a:spcBef>
                <a:spcPct val="0"/>
              </a:spcBef>
            </a:pPr>
            <a:r>
              <a:rPr lang="en-US" sz="5062" spc="-202">
                <a:solidFill>
                  <a:srgbClr val="0B4E7C"/>
                </a:solidFill>
                <a:latin typeface="Avenir Book" panose="02000503020000020003" pitchFamily="2" charset="0"/>
              </a:rPr>
              <a:t>COUNSELLING DEPARTMENT</a:t>
            </a:r>
          </a:p>
        </p:txBody>
      </p:sp>
      <p:sp>
        <p:nvSpPr>
          <p:cNvPr id="8" name="Freeform 8">
            <a:extLst>
              <a:ext uri="{FF2B5EF4-FFF2-40B4-BE49-F238E27FC236}">
                <a16:creationId xmlns:a16="http://schemas.microsoft.com/office/drawing/2014/main" id="{E5436868-CB64-5C65-CF66-11D5BA49EFCE}"/>
              </a:ext>
            </a:extLst>
          </p:cNvPr>
          <p:cNvSpPr/>
          <p:nvPr/>
        </p:nvSpPr>
        <p:spPr>
          <a:xfrm>
            <a:off x="457680" y="2225293"/>
            <a:ext cx="1512437" cy="1280609"/>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sz="1500"/>
          </a:p>
        </p:txBody>
      </p:sp>
      <p:sp>
        <p:nvSpPr>
          <p:cNvPr id="11" name="TextBox 11">
            <a:extLst>
              <a:ext uri="{FF2B5EF4-FFF2-40B4-BE49-F238E27FC236}">
                <a16:creationId xmlns:a16="http://schemas.microsoft.com/office/drawing/2014/main" id="{E19A7888-7C4C-CFCA-ADD9-A4650C4901E6}"/>
              </a:ext>
            </a:extLst>
          </p:cNvPr>
          <p:cNvSpPr txBox="1"/>
          <p:nvPr/>
        </p:nvSpPr>
        <p:spPr>
          <a:xfrm>
            <a:off x="1450839" y="2832737"/>
            <a:ext cx="1346060" cy="96630"/>
          </a:xfrm>
          <a:prstGeom prst="rect">
            <a:avLst/>
          </a:prstGeom>
        </p:spPr>
        <p:txBody>
          <a:bodyPr lIns="0" tIns="0" rIns="0" bIns="0" rtlCol="0" anchor="t">
            <a:spAutoFit/>
          </a:bodyPr>
          <a:lstStyle/>
          <a:p>
            <a:pPr>
              <a:lnSpc>
                <a:spcPts val="840"/>
              </a:lnSpc>
            </a:pPr>
            <a:endParaRPr lang="en-US" sz="580">
              <a:solidFill>
                <a:srgbClr val="FFFFFF"/>
              </a:solidFill>
              <a:latin typeface="Canva Sans Medium"/>
            </a:endParaRPr>
          </a:p>
        </p:txBody>
      </p:sp>
      <p:sp>
        <p:nvSpPr>
          <p:cNvPr id="16" name="TextBox 16">
            <a:extLst>
              <a:ext uri="{FF2B5EF4-FFF2-40B4-BE49-F238E27FC236}">
                <a16:creationId xmlns:a16="http://schemas.microsoft.com/office/drawing/2014/main" id="{C5AF2C53-5583-647D-EF33-19DFB1FB3215}"/>
              </a:ext>
            </a:extLst>
          </p:cNvPr>
          <p:cNvSpPr txBox="1"/>
          <p:nvPr/>
        </p:nvSpPr>
        <p:spPr>
          <a:xfrm>
            <a:off x="705425" y="2544534"/>
            <a:ext cx="1191341" cy="230832"/>
          </a:xfrm>
          <a:prstGeom prst="rect">
            <a:avLst/>
          </a:prstGeom>
        </p:spPr>
        <p:txBody>
          <a:bodyPr wrap="square" lIns="0" tIns="0" rIns="0" bIns="0" rtlCol="0" anchor="t">
            <a:spAutoFit/>
          </a:bodyPr>
          <a:lstStyle/>
          <a:p>
            <a:pPr>
              <a:lnSpc>
                <a:spcPts val="1822"/>
              </a:lnSpc>
            </a:pPr>
            <a:r>
              <a:rPr lang="en-US" sz="1687">
                <a:solidFill>
                  <a:srgbClr val="FFFFFF"/>
                </a:solidFill>
                <a:latin typeface="Rustic Printed"/>
              </a:rPr>
              <a:t>Ms. Ratcliffe</a:t>
            </a:r>
          </a:p>
        </p:txBody>
      </p:sp>
      <p:sp>
        <p:nvSpPr>
          <p:cNvPr id="17" name="TextBox 17">
            <a:extLst>
              <a:ext uri="{FF2B5EF4-FFF2-40B4-BE49-F238E27FC236}">
                <a16:creationId xmlns:a16="http://schemas.microsoft.com/office/drawing/2014/main" id="{97DFE573-BCAA-4FE5-888E-811356450CF7}"/>
              </a:ext>
            </a:extLst>
          </p:cNvPr>
          <p:cNvSpPr txBox="1"/>
          <p:nvPr/>
        </p:nvSpPr>
        <p:spPr>
          <a:xfrm>
            <a:off x="3373498" y="2562642"/>
            <a:ext cx="728690" cy="230832"/>
          </a:xfrm>
          <a:prstGeom prst="rect">
            <a:avLst/>
          </a:prstGeom>
        </p:spPr>
        <p:txBody>
          <a:bodyPr lIns="0" tIns="0" rIns="0" bIns="0" rtlCol="0" anchor="t">
            <a:spAutoFit/>
          </a:bodyPr>
          <a:lstStyle/>
          <a:p>
            <a:pPr>
              <a:lnSpc>
                <a:spcPts val="1822"/>
              </a:lnSpc>
            </a:pPr>
            <a:r>
              <a:rPr lang="en-US" sz="1687">
                <a:solidFill>
                  <a:srgbClr val="FFFFFF"/>
                </a:solidFill>
                <a:latin typeface="Rustic Printed Bold"/>
              </a:rPr>
              <a:t>Ms. Lau</a:t>
            </a:r>
          </a:p>
        </p:txBody>
      </p:sp>
      <p:sp>
        <p:nvSpPr>
          <p:cNvPr id="18" name="TextBox 18">
            <a:extLst>
              <a:ext uri="{FF2B5EF4-FFF2-40B4-BE49-F238E27FC236}">
                <a16:creationId xmlns:a16="http://schemas.microsoft.com/office/drawing/2014/main" id="{87E215BD-9D9E-EB35-DEEB-2C3900A070F2}"/>
              </a:ext>
            </a:extLst>
          </p:cNvPr>
          <p:cNvSpPr txBox="1"/>
          <p:nvPr/>
        </p:nvSpPr>
        <p:spPr>
          <a:xfrm>
            <a:off x="5817200" y="2567631"/>
            <a:ext cx="1010578" cy="239809"/>
          </a:xfrm>
          <a:prstGeom prst="rect">
            <a:avLst/>
          </a:prstGeom>
        </p:spPr>
        <p:txBody>
          <a:bodyPr wrap="square" lIns="0" tIns="0" rIns="0" bIns="0" rtlCol="0" anchor="t">
            <a:spAutoFit/>
          </a:bodyPr>
          <a:lstStyle/>
          <a:p>
            <a:pPr>
              <a:lnSpc>
                <a:spcPts val="1822"/>
              </a:lnSpc>
            </a:pPr>
            <a:r>
              <a:rPr lang="en-US" sz="1969">
                <a:solidFill>
                  <a:srgbClr val="FFFFFF"/>
                </a:solidFill>
                <a:latin typeface="Rustic Printed Bold"/>
              </a:rPr>
              <a:t>Ms. Zee</a:t>
            </a:r>
          </a:p>
        </p:txBody>
      </p:sp>
      <p:sp>
        <p:nvSpPr>
          <p:cNvPr id="19" name="TextBox 19">
            <a:extLst>
              <a:ext uri="{FF2B5EF4-FFF2-40B4-BE49-F238E27FC236}">
                <a16:creationId xmlns:a16="http://schemas.microsoft.com/office/drawing/2014/main" id="{45DC8423-5852-62C6-433F-AB826E3D6B9B}"/>
              </a:ext>
            </a:extLst>
          </p:cNvPr>
          <p:cNvSpPr txBox="1"/>
          <p:nvPr/>
        </p:nvSpPr>
        <p:spPr>
          <a:xfrm>
            <a:off x="564074" y="2856400"/>
            <a:ext cx="1346060" cy="463204"/>
          </a:xfrm>
          <a:prstGeom prst="rect">
            <a:avLst/>
          </a:prstGeom>
        </p:spPr>
        <p:txBody>
          <a:bodyPr wrap="square" lIns="0" tIns="0" rIns="0" bIns="0" rtlCol="0" anchor="t">
            <a:spAutoFit/>
          </a:bodyPr>
          <a:lstStyle/>
          <a:p>
            <a:pPr algn="ctr">
              <a:lnSpc>
                <a:spcPts val="1822"/>
              </a:lnSpc>
            </a:pPr>
            <a:r>
              <a:rPr lang="en-US" sz="1687">
                <a:solidFill>
                  <a:srgbClr val="FFFFFF"/>
                </a:solidFill>
                <a:latin typeface="Rustic Printed Bold"/>
              </a:rPr>
              <a:t>A, X - Z </a:t>
            </a:r>
            <a:endParaRPr lang="en-US" sz="1687"/>
          </a:p>
          <a:p>
            <a:pPr algn="ctr">
              <a:lnSpc>
                <a:spcPts val="1822"/>
              </a:lnSpc>
            </a:pPr>
            <a:r>
              <a:rPr lang="en-US" sz="1687">
                <a:solidFill>
                  <a:srgbClr val="FFFFFF"/>
                </a:solidFill>
                <a:latin typeface="Rustic Printed Bold"/>
              </a:rPr>
              <a:t>&amp; International </a:t>
            </a:r>
            <a:endParaRPr lang="en-US" sz="1687"/>
          </a:p>
        </p:txBody>
      </p:sp>
      <p:sp>
        <p:nvSpPr>
          <p:cNvPr id="20" name="TextBox 20">
            <a:extLst>
              <a:ext uri="{FF2B5EF4-FFF2-40B4-BE49-F238E27FC236}">
                <a16:creationId xmlns:a16="http://schemas.microsoft.com/office/drawing/2014/main" id="{21091C85-0315-62BB-C2D0-5F78F63E3D40}"/>
              </a:ext>
            </a:extLst>
          </p:cNvPr>
          <p:cNvSpPr txBox="1"/>
          <p:nvPr/>
        </p:nvSpPr>
        <p:spPr>
          <a:xfrm>
            <a:off x="7352804" y="2592928"/>
            <a:ext cx="1180325" cy="239809"/>
          </a:xfrm>
          <a:prstGeom prst="rect">
            <a:avLst/>
          </a:prstGeom>
        </p:spPr>
        <p:txBody>
          <a:bodyPr wrap="square" lIns="0" tIns="0" rIns="0" bIns="0" rtlCol="0" anchor="t">
            <a:spAutoFit/>
          </a:bodyPr>
          <a:lstStyle/>
          <a:p>
            <a:pPr>
              <a:lnSpc>
                <a:spcPts val="1822"/>
              </a:lnSpc>
            </a:pPr>
            <a:r>
              <a:rPr lang="en-US" sz="1969">
                <a:solidFill>
                  <a:srgbClr val="FFFFFF"/>
                </a:solidFill>
                <a:latin typeface="Rustic Printed Bold"/>
              </a:rPr>
              <a:t>Ms. Sihota</a:t>
            </a:r>
          </a:p>
        </p:txBody>
      </p:sp>
      <p:sp>
        <p:nvSpPr>
          <p:cNvPr id="25" name="TextBox 19">
            <a:extLst>
              <a:ext uri="{FF2B5EF4-FFF2-40B4-BE49-F238E27FC236}">
                <a16:creationId xmlns:a16="http://schemas.microsoft.com/office/drawing/2014/main" id="{E528B10B-EC6A-E1E2-9228-167867009BD7}"/>
              </a:ext>
            </a:extLst>
          </p:cNvPr>
          <p:cNvSpPr txBox="1"/>
          <p:nvPr/>
        </p:nvSpPr>
        <p:spPr>
          <a:xfrm>
            <a:off x="3074725" y="2942399"/>
            <a:ext cx="1346060" cy="230832"/>
          </a:xfrm>
          <a:prstGeom prst="rect">
            <a:avLst/>
          </a:prstGeom>
        </p:spPr>
        <p:txBody>
          <a:bodyPr wrap="square" lIns="0" tIns="0" rIns="0" bIns="0" rtlCol="0" anchor="t">
            <a:spAutoFit/>
          </a:bodyPr>
          <a:lstStyle/>
          <a:p>
            <a:pPr>
              <a:lnSpc>
                <a:spcPts val="1822"/>
              </a:lnSpc>
            </a:pPr>
            <a:r>
              <a:rPr lang="en-US" sz="1687">
                <a:solidFill>
                  <a:srgbClr val="FFFFFF"/>
                </a:solidFill>
                <a:latin typeface="Rustic Printed Bold"/>
              </a:rPr>
              <a:t>B - G</a:t>
            </a:r>
          </a:p>
        </p:txBody>
      </p:sp>
      <p:sp>
        <p:nvSpPr>
          <p:cNvPr id="27" name="TextBox 19">
            <a:extLst>
              <a:ext uri="{FF2B5EF4-FFF2-40B4-BE49-F238E27FC236}">
                <a16:creationId xmlns:a16="http://schemas.microsoft.com/office/drawing/2014/main" id="{6F08EFC3-E907-E406-F0F8-B3FD42387655}"/>
              </a:ext>
            </a:extLst>
          </p:cNvPr>
          <p:cNvSpPr txBox="1"/>
          <p:nvPr/>
        </p:nvSpPr>
        <p:spPr>
          <a:xfrm>
            <a:off x="5922143" y="2924119"/>
            <a:ext cx="711835" cy="249299"/>
          </a:xfrm>
          <a:prstGeom prst="rect">
            <a:avLst/>
          </a:prstGeom>
        </p:spPr>
        <p:txBody>
          <a:bodyPr wrap="square" lIns="0" tIns="0" rIns="0" bIns="0" rtlCol="0" anchor="t">
            <a:spAutoFit/>
          </a:bodyPr>
          <a:lstStyle/>
          <a:p>
            <a:pPr>
              <a:lnSpc>
                <a:spcPts val="1822"/>
              </a:lnSpc>
            </a:pPr>
            <a:r>
              <a:rPr lang="en-US" sz="2250">
                <a:solidFill>
                  <a:srgbClr val="FFFFFF"/>
                </a:solidFill>
                <a:latin typeface="Rustic Printed Bold"/>
              </a:rPr>
              <a:t>K - O </a:t>
            </a:r>
          </a:p>
        </p:txBody>
      </p:sp>
      <p:sp>
        <p:nvSpPr>
          <p:cNvPr id="29" name="TextBox 19">
            <a:extLst>
              <a:ext uri="{FF2B5EF4-FFF2-40B4-BE49-F238E27FC236}">
                <a16:creationId xmlns:a16="http://schemas.microsoft.com/office/drawing/2014/main" id="{F98B14A7-F91D-633E-5DF9-CDD3719F7501}"/>
              </a:ext>
            </a:extLst>
          </p:cNvPr>
          <p:cNvSpPr txBox="1"/>
          <p:nvPr/>
        </p:nvSpPr>
        <p:spPr>
          <a:xfrm>
            <a:off x="7581998" y="2940721"/>
            <a:ext cx="721935" cy="239809"/>
          </a:xfrm>
          <a:prstGeom prst="rect">
            <a:avLst/>
          </a:prstGeom>
        </p:spPr>
        <p:txBody>
          <a:bodyPr wrap="square" lIns="0" tIns="0" rIns="0" bIns="0" rtlCol="0" anchor="t">
            <a:spAutoFit/>
          </a:bodyPr>
          <a:lstStyle/>
          <a:p>
            <a:pPr>
              <a:lnSpc>
                <a:spcPts val="1822"/>
              </a:lnSpc>
            </a:pPr>
            <a:r>
              <a:rPr lang="en-US" sz="1969">
                <a:solidFill>
                  <a:srgbClr val="FFFFFF"/>
                </a:solidFill>
                <a:latin typeface="Rustic Printed Bold"/>
              </a:rPr>
              <a:t>P - W</a:t>
            </a:r>
          </a:p>
        </p:txBody>
      </p:sp>
      <p:sp>
        <p:nvSpPr>
          <p:cNvPr id="30" name="Freeform 4">
            <a:extLst>
              <a:ext uri="{FF2B5EF4-FFF2-40B4-BE49-F238E27FC236}">
                <a16:creationId xmlns:a16="http://schemas.microsoft.com/office/drawing/2014/main" id="{B93B8BCE-E443-C8C2-C4AD-0904603B0A62}"/>
              </a:ext>
            </a:extLst>
          </p:cNvPr>
          <p:cNvSpPr/>
          <p:nvPr/>
        </p:nvSpPr>
        <p:spPr>
          <a:xfrm>
            <a:off x="5469982" y="3567091"/>
            <a:ext cx="1568117" cy="2030302"/>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1500"/>
          </a:p>
        </p:txBody>
      </p:sp>
      <p:sp>
        <p:nvSpPr>
          <p:cNvPr id="32" name="Freeform 8">
            <a:extLst>
              <a:ext uri="{FF2B5EF4-FFF2-40B4-BE49-F238E27FC236}">
                <a16:creationId xmlns:a16="http://schemas.microsoft.com/office/drawing/2014/main" id="{EED8A2E1-5CCC-12B6-8176-75397A003054}"/>
              </a:ext>
            </a:extLst>
          </p:cNvPr>
          <p:cNvSpPr/>
          <p:nvPr/>
        </p:nvSpPr>
        <p:spPr>
          <a:xfrm>
            <a:off x="7078048" y="3578534"/>
            <a:ext cx="1622004" cy="1981685"/>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sz="1500"/>
          </a:p>
        </p:txBody>
      </p:sp>
      <p:sp>
        <p:nvSpPr>
          <p:cNvPr id="33" name="Freeform 8">
            <a:extLst>
              <a:ext uri="{FF2B5EF4-FFF2-40B4-BE49-F238E27FC236}">
                <a16:creationId xmlns:a16="http://schemas.microsoft.com/office/drawing/2014/main" id="{0BCAF639-EE49-BB51-C277-8EDA41D4CCD0}"/>
              </a:ext>
            </a:extLst>
          </p:cNvPr>
          <p:cNvSpPr/>
          <p:nvPr/>
        </p:nvSpPr>
        <p:spPr>
          <a:xfrm>
            <a:off x="443948" y="3595506"/>
            <a:ext cx="1462613" cy="1964713"/>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sz="1500"/>
          </a:p>
        </p:txBody>
      </p:sp>
      <p:pic>
        <p:nvPicPr>
          <p:cNvPr id="37" name="Picture 36" descr="A person with long hair wearing a denim jacket&#10;&#10;Description automatically generated">
            <a:extLst>
              <a:ext uri="{FF2B5EF4-FFF2-40B4-BE49-F238E27FC236}">
                <a16:creationId xmlns:a16="http://schemas.microsoft.com/office/drawing/2014/main" id="{A73FDC6D-93D9-7A1D-5FD2-9A7ED7FB46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73625" y="3810385"/>
            <a:ext cx="1408873" cy="1761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Picture 38" descr="A person in a black shirt&#10;&#10;Description automatically generated">
            <a:extLst>
              <a:ext uri="{FF2B5EF4-FFF2-40B4-BE49-F238E27FC236}">
                <a16:creationId xmlns:a16="http://schemas.microsoft.com/office/drawing/2014/main" id="{5A836E86-C558-A401-CD7F-670F5716BF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18980" y="3814561"/>
            <a:ext cx="1369403" cy="1732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Picture 40" descr="A person with red hair wearing a black jacket&#10;&#10;Description automatically generated">
            <a:extLst>
              <a:ext uri="{FF2B5EF4-FFF2-40B4-BE49-F238E27FC236}">
                <a16:creationId xmlns:a16="http://schemas.microsoft.com/office/drawing/2014/main" id="{C914FC78-AB2E-6828-C177-9FD5E727780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6687" y="3799128"/>
            <a:ext cx="1329873" cy="1747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F63FCF7E-598C-D406-FA06-3C9F6F8AA4EA}"/>
              </a:ext>
            </a:extLst>
          </p:cNvPr>
          <p:cNvSpPr txBox="1"/>
          <p:nvPr/>
        </p:nvSpPr>
        <p:spPr>
          <a:xfrm>
            <a:off x="1035478" y="372834"/>
            <a:ext cx="7440019" cy="8330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r>
              <a:rPr lang="en-US" sz="5062">
                <a:latin typeface="Freestyle Script" panose="030804020302050B0404" pitchFamily="66" charset="77"/>
                <a:cs typeface="Apple Chancery" panose="03020702040506060504" pitchFamily="66" charset="-79"/>
              </a:rPr>
              <a:t>Students are at the heart of all we do.</a:t>
            </a:r>
          </a:p>
        </p:txBody>
      </p:sp>
      <p:pic>
        <p:nvPicPr>
          <p:cNvPr id="7" name="Sharks Logo (No Background).png" descr="Sharks Logo (No Background).png">
            <a:extLst>
              <a:ext uri="{FF2B5EF4-FFF2-40B4-BE49-F238E27FC236}">
                <a16:creationId xmlns:a16="http://schemas.microsoft.com/office/drawing/2014/main" id="{41D05EE7-092B-6F0E-4AB8-DD79BD9C757D}"/>
              </a:ext>
            </a:extLst>
          </p:cNvPr>
          <p:cNvPicPr>
            <a:picLocks noChangeAspect="1"/>
          </p:cNvPicPr>
          <p:nvPr/>
        </p:nvPicPr>
        <p:blipFill>
          <a:blip r:embed="rId13"/>
          <a:stretch>
            <a:fillRect/>
          </a:stretch>
        </p:blipFill>
        <p:spPr>
          <a:xfrm>
            <a:off x="8010785" y="5782620"/>
            <a:ext cx="929424" cy="917841"/>
          </a:xfrm>
          <a:prstGeom prst="rect">
            <a:avLst/>
          </a:prstGeom>
          <a:ln w="12700">
            <a:miter lim="400000"/>
          </a:ln>
        </p:spPr>
      </p:pic>
      <p:sp>
        <p:nvSpPr>
          <p:cNvPr id="6" name="Freeform 4">
            <a:extLst>
              <a:ext uri="{FF2B5EF4-FFF2-40B4-BE49-F238E27FC236}">
                <a16:creationId xmlns:a16="http://schemas.microsoft.com/office/drawing/2014/main" id="{ED9FBC8F-941E-5C35-68FC-F69E8F98FB8F}"/>
              </a:ext>
            </a:extLst>
          </p:cNvPr>
          <p:cNvSpPr/>
          <p:nvPr/>
        </p:nvSpPr>
        <p:spPr>
          <a:xfrm>
            <a:off x="2069944" y="2219416"/>
            <a:ext cx="1557841" cy="1280609"/>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1500"/>
          </a:p>
        </p:txBody>
      </p:sp>
      <p:sp>
        <p:nvSpPr>
          <p:cNvPr id="9" name="TextBox 17">
            <a:extLst>
              <a:ext uri="{FF2B5EF4-FFF2-40B4-BE49-F238E27FC236}">
                <a16:creationId xmlns:a16="http://schemas.microsoft.com/office/drawing/2014/main" id="{C4D2FA5C-080A-3C8D-EBB3-07104B5045C4}"/>
              </a:ext>
            </a:extLst>
          </p:cNvPr>
          <p:cNvSpPr txBox="1"/>
          <p:nvPr/>
        </p:nvSpPr>
        <p:spPr>
          <a:xfrm>
            <a:off x="2442521" y="2535556"/>
            <a:ext cx="939199" cy="239809"/>
          </a:xfrm>
          <a:prstGeom prst="rect">
            <a:avLst/>
          </a:prstGeom>
        </p:spPr>
        <p:txBody>
          <a:bodyPr wrap="square" lIns="0" tIns="0" rIns="0" bIns="0" rtlCol="0" anchor="t">
            <a:spAutoFit/>
          </a:bodyPr>
          <a:lstStyle/>
          <a:p>
            <a:pPr>
              <a:lnSpc>
                <a:spcPts val="1822"/>
              </a:lnSpc>
            </a:pPr>
            <a:r>
              <a:rPr lang="en-US" sz="1969">
                <a:solidFill>
                  <a:srgbClr val="FFFFFF"/>
                </a:solidFill>
                <a:latin typeface="Rustic Printed Bold"/>
              </a:rPr>
              <a:t>Ms. Lau</a:t>
            </a:r>
          </a:p>
        </p:txBody>
      </p:sp>
      <p:sp>
        <p:nvSpPr>
          <p:cNvPr id="10" name="TextBox 19">
            <a:extLst>
              <a:ext uri="{FF2B5EF4-FFF2-40B4-BE49-F238E27FC236}">
                <a16:creationId xmlns:a16="http://schemas.microsoft.com/office/drawing/2014/main" id="{035F6C3F-D915-04D3-06A6-FD70975822A7}"/>
              </a:ext>
            </a:extLst>
          </p:cNvPr>
          <p:cNvSpPr txBox="1"/>
          <p:nvPr/>
        </p:nvSpPr>
        <p:spPr>
          <a:xfrm>
            <a:off x="2531932" y="2937621"/>
            <a:ext cx="739713" cy="258789"/>
          </a:xfrm>
          <a:prstGeom prst="rect">
            <a:avLst/>
          </a:prstGeom>
        </p:spPr>
        <p:txBody>
          <a:bodyPr wrap="square" lIns="0" tIns="0" rIns="0" bIns="0" rtlCol="0" anchor="t">
            <a:spAutoFit/>
          </a:bodyPr>
          <a:lstStyle/>
          <a:p>
            <a:pPr>
              <a:lnSpc>
                <a:spcPts val="1822"/>
              </a:lnSpc>
            </a:pPr>
            <a:r>
              <a:rPr lang="en-US" sz="2531">
                <a:solidFill>
                  <a:srgbClr val="FFFFFF"/>
                </a:solidFill>
                <a:latin typeface="Rustic Printed Bold"/>
              </a:rPr>
              <a:t>B - G</a:t>
            </a:r>
          </a:p>
        </p:txBody>
      </p:sp>
      <p:sp>
        <p:nvSpPr>
          <p:cNvPr id="12" name="Freeform 4">
            <a:extLst>
              <a:ext uri="{FF2B5EF4-FFF2-40B4-BE49-F238E27FC236}">
                <a16:creationId xmlns:a16="http://schemas.microsoft.com/office/drawing/2014/main" id="{10AB0A49-1DD4-9FE6-576C-B1A057D30B84}"/>
              </a:ext>
            </a:extLst>
          </p:cNvPr>
          <p:cNvSpPr/>
          <p:nvPr/>
        </p:nvSpPr>
        <p:spPr>
          <a:xfrm>
            <a:off x="2050801" y="3592472"/>
            <a:ext cx="1594125" cy="1945209"/>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1500"/>
          </a:p>
        </p:txBody>
      </p:sp>
      <p:pic>
        <p:nvPicPr>
          <p:cNvPr id="13" name="Picture 12" descr="A person smiling at camera&#10;&#10;Description automatically generated">
            <a:extLst>
              <a:ext uri="{FF2B5EF4-FFF2-40B4-BE49-F238E27FC236}">
                <a16:creationId xmlns:a16="http://schemas.microsoft.com/office/drawing/2014/main" id="{9142FEA3-4A5E-8923-FCD6-F4DA3CA31FF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09830" y="3810385"/>
            <a:ext cx="1397974" cy="1717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Freeform 8">
            <a:extLst>
              <a:ext uri="{FF2B5EF4-FFF2-40B4-BE49-F238E27FC236}">
                <a16:creationId xmlns:a16="http://schemas.microsoft.com/office/drawing/2014/main" id="{E1B59C31-DFA3-6493-9A21-FB1479E4F74F}"/>
              </a:ext>
            </a:extLst>
          </p:cNvPr>
          <p:cNvSpPr/>
          <p:nvPr/>
        </p:nvSpPr>
        <p:spPr>
          <a:xfrm>
            <a:off x="3751152" y="2225293"/>
            <a:ext cx="1619070" cy="1277574"/>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sz="1500"/>
          </a:p>
        </p:txBody>
      </p:sp>
      <p:sp>
        <p:nvSpPr>
          <p:cNvPr id="15" name="TextBox 18">
            <a:extLst>
              <a:ext uri="{FF2B5EF4-FFF2-40B4-BE49-F238E27FC236}">
                <a16:creationId xmlns:a16="http://schemas.microsoft.com/office/drawing/2014/main" id="{1FDECD38-62DD-8117-940A-AB3BC75F6ADE}"/>
              </a:ext>
            </a:extLst>
          </p:cNvPr>
          <p:cNvSpPr txBox="1"/>
          <p:nvPr/>
        </p:nvSpPr>
        <p:spPr>
          <a:xfrm>
            <a:off x="3854955" y="2551475"/>
            <a:ext cx="1456699" cy="461665"/>
          </a:xfrm>
          <a:prstGeom prst="rect">
            <a:avLst/>
          </a:prstGeom>
        </p:spPr>
        <p:txBody>
          <a:bodyPr wrap="square" lIns="0" tIns="0" rIns="0" bIns="0" rtlCol="0" anchor="t">
            <a:spAutoFit/>
          </a:bodyPr>
          <a:lstStyle/>
          <a:p>
            <a:pPr>
              <a:lnSpc>
                <a:spcPts val="1822"/>
              </a:lnSpc>
            </a:pPr>
            <a:r>
              <a:rPr lang="en-US" sz="1969">
                <a:solidFill>
                  <a:srgbClr val="FFFFFF"/>
                </a:solidFill>
                <a:latin typeface="Rustic Printed Bold"/>
              </a:rPr>
              <a:t>Ms. Ioannidis</a:t>
            </a:r>
          </a:p>
          <a:p>
            <a:pPr>
              <a:lnSpc>
                <a:spcPts val="1822"/>
              </a:lnSpc>
            </a:pPr>
            <a:endParaRPr lang="en-US" sz="1687">
              <a:solidFill>
                <a:srgbClr val="FFFFFF"/>
              </a:solidFill>
              <a:latin typeface="Rustic Printed Bold"/>
            </a:endParaRPr>
          </a:p>
        </p:txBody>
      </p:sp>
      <p:sp>
        <p:nvSpPr>
          <p:cNvPr id="21" name="TextBox 19">
            <a:extLst>
              <a:ext uri="{FF2B5EF4-FFF2-40B4-BE49-F238E27FC236}">
                <a16:creationId xmlns:a16="http://schemas.microsoft.com/office/drawing/2014/main" id="{917AE803-4B26-18A5-E99A-E7A05EE3E479}"/>
              </a:ext>
            </a:extLst>
          </p:cNvPr>
          <p:cNvSpPr txBox="1"/>
          <p:nvPr/>
        </p:nvSpPr>
        <p:spPr>
          <a:xfrm>
            <a:off x="4305249" y="2941472"/>
            <a:ext cx="858195" cy="252185"/>
          </a:xfrm>
          <a:prstGeom prst="rect">
            <a:avLst/>
          </a:prstGeom>
        </p:spPr>
        <p:txBody>
          <a:bodyPr wrap="square" lIns="0" tIns="0" rIns="0" bIns="0" rtlCol="0" anchor="t">
            <a:spAutoFit/>
          </a:bodyPr>
          <a:lstStyle/>
          <a:p>
            <a:pPr>
              <a:lnSpc>
                <a:spcPts val="1822"/>
              </a:lnSpc>
            </a:pPr>
            <a:r>
              <a:rPr lang="en-US" sz="2250">
                <a:solidFill>
                  <a:srgbClr val="FFFFFF"/>
                </a:solidFill>
                <a:latin typeface="Rustic Printed Bold"/>
              </a:rPr>
              <a:t>H - J</a:t>
            </a:r>
            <a:endParaRPr lang="en-US" sz="3375"/>
          </a:p>
        </p:txBody>
      </p:sp>
      <p:sp>
        <p:nvSpPr>
          <p:cNvPr id="24" name="Freeform 8">
            <a:extLst>
              <a:ext uri="{FF2B5EF4-FFF2-40B4-BE49-F238E27FC236}">
                <a16:creationId xmlns:a16="http://schemas.microsoft.com/office/drawing/2014/main" id="{CE31B0F4-9CD5-0A41-A711-266130860517}"/>
              </a:ext>
            </a:extLst>
          </p:cNvPr>
          <p:cNvSpPr/>
          <p:nvPr/>
        </p:nvSpPr>
        <p:spPr>
          <a:xfrm>
            <a:off x="3744387" y="3592473"/>
            <a:ext cx="1652188" cy="1967747"/>
          </a:xfrm>
          <a:custGeom>
            <a:avLst/>
            <a:gdLst/>
            <a:ahLst/>
            <a:cxnLst/>
            <a:rect l="l" t="t" r="r" b="b"/>
            <a:pathLst>
              <a:path w="4513346" h="3044457">
                <a:moveTo>
                  <a:pt x="0" y="0"/>
                </a:moveTo>
                <a:lnTo>
                  <a:pt x="4513347" y="0"/>
                </a:lnTo>
                <a:lnTo>
                  <a:pt x="4513347" y="3044457"/>
                </a:lnTo>
                <a:lnTo>
                  <a:pt x="0" y="304445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sz="1500"/>
          </a:p>
        </p:txBody>
      </p:sp>
      <p:pic>
        <p:nvPicPr>
          <p:cNvPr id="22" name="Picture 21" descr="A person smiling at the camera&#10;&#10;AI-generated content may be incorrect.">
            <a:extLst>
              <a:ext uri="{FF2B5EF4-FFF2-40B4-BE49-F238E27FC236}">
                <a16:creationId xmlns:a16="http://schemas.microsoft.com/office/drawing/2014/main" id="{E6AF0CE8-0D73-C76B-A3BC-0647D19558E2}"/>
              </a:ext>
            </a:extLst>
          </p:cNvPr>
          <p:cNvPicPr>
            <a:picLocks noChangeAspect="1"/>
          </p:cNvPicPr>
          <p:nvPr/>
        </p:nvPicPr>
        <p:blipFill>
          <a:blip r:embed="rId15"/>
          <a:srcRect l="11419" t="-684" r="7458" b="171"/>
          <a:stretch>
            <a:fillRect/>
          </a:stretch>
        </p:blipFill>
        <p:spPr>
          <a:xfrm>
            <a:off x="3851354" y="3786189"/>
            <a:ext cx="1491748" cy="1785286"/>
          </a:xfrm>
          <a:prstGeom prst="rect">
            <a:avLst/>
          </a:prstGeom>
        </p:spPr>
      </p:pic>
      <p:pic>
        <p:nvPicPr>
          <p:cNvPr id="34" name="Audio 33">
            <a:extLst>
              <a:ext uri="{FF2B5EF4-FFF2-40B4-BE49-F238E27FC236}">
                <a16:creationId xmlns:a16="http://schemas.microsoft.com/office/drawing/2014/main" id="{96688D8A-64FF-1631-9E8C-7B5F19BF26D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45209986"/>
      </p:ext>
    </p:extLst>
  </p:cSld>
  <p:clrMapOvr>
    <a:masterClrMapping/>
  </p:clrMapOvr>
  <mc:AlternateContent xmlns:mc="http://schemas.openxmlformats.org/markup-compatibility/2006" xmlns:p14="http://schemas.microsoft.com/office/powerpoint/2010/main">
    <mc:Choice Requires="p14">
      <p:transition spd="med" p14:dur="700" advTm="39754">
        <p:fade/>
      </p:transition>
    </mc:Choice>
    <mc:Fallback xmlns="">
      <p:transition spd="med" advTm="397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245568" cy="6957392"/>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50000"/>
            </a:blip>
            <a:stretch>
              <a:fillRect t="-5555" b="-5555"/>
            </a:stretch>
          </a:blipFill>
        </p:spPr>
        <p:txBody>
          <a:bodyPr/>
          <a:lstStyle/>
          <a:p>
            <a:endParaRPr lang="en-US" sz="900"/>
          </a:p>
        </p:txBody>
      </p:sp>
      <p:sp>
        <p:nvSpPr>
          <p:cNvPr id="6" name="TextBox 6"/>
          <p:cNvSpPr txBox="1"/>
          <p:nvPr/>
        </p:nvSpPr>
        <p:spPr>
          <a:xfrm>
            <a:off x="1619672" y="382074"/>
            <a:ext cx="6607497" cy="615553"/>
          </a:xfrm>
          <a:prstGeom prst="rect">
            <a:avLst/>
          </a:prstGeom>
        </p:spPr>
        <p:txBody>
          <a:bodyPr wrap="square" lIns="0" tIns="0" rIns="0" bIns="0" rtlCol="0" anchor="t">
            <a:spAutoFit/>
          </a:bodyPr>
          <a:lstStyle/>
          <a:p>
            <a:pPr algn="ctr">
              <a:lnSpc>
                <a:spcPts val="4800"/>
              </a:lnSpc>
            </a:pPr>
            <a:r>
              <a:rPr lang="en-US" sz="4500" spc="-300">
                <a:solidFill>
                  <a:schemeClr val="accent4"/>
                </a:solidFill>
                <a:latin typeface="Rustic Printed"/>
              </a:rPr>
              <a:t>GRADUATION REQUIREMENTS</a:t>
            </a:r>
          </a:p>
        </p:txBody>
      </p:sp>
      <p:graphicFrame>
        <p:nvGraphicFramePr>
          <p:cNvPr id="11" name="Group 4">
            <a:extLst>
              <a:ext uri="{FF2B5EF4-FFF2-40B4-BE49-F238E27FC236}">
                <a16:creationId xmlns:a16="http://schemas.microsoft.com/office/drawing/2014/main" id="{7C123ADD-46AC-8ABB-906B-A98AE44E8068}"/>
              </a:ext>
            </a:extLst>
          </p:cNvPr>
          <p:cNvGraphicFramePr>
            <a:graphicFrameLocks noGrp="1"/>
          </p:cNvGraphicFramePr>
          <p:nvPr>
            <p:extLst>
              <p:ext uri="{D42A27DB-BD31-4B8C-83A1-F6EECF244321}">
                <p14:modId xmlns:p14="http://schemas.microsoft.com/office/powerpoint/2010/main" val="3579863880"/>
              </p:ext>
            </p:extLst>
          </p:nvPr>
        </p:nvGraphicFramePr>
        <p:xfrm>
          <a:off x="511919" y="1374199"/>
          <a:ext cx="8115300" cy="4109602"/>
        </p:xfrm>
        <a:graphic>
          <a:graphicData uri="http://schemas.openxmlformats.org/drawingml/2006/table">
            <a:tbl>
              <a:tblPr/>
              <a:tblGrid>
                <a:gridCol w="4494646">
                  <a:extLst>
                    <a:ext uri="{9D8B030D-6E8A-4147-A177-3AD203B41FA5}">
                      <a16:colId xmlns:a16="http://schemas.microsoft.com/office/drawing/2014/main" val="2131431450"/>
                    </a:ext>
                  </a:extLst>
                </a:gridCol>
                <a:gridCol w="3620654">
                  <a:extLst>
                    <a:ext uri="{9D8B030D-6E8A-4147-A177-3AD203B41FA5}">
                      <a16:colId xmlns:a16="http://schemas.microsoft.com/office/drawing/2014/main" val="2682323076"/>
                    </a:ext>
                  </a:extLst>
                </a:gridCol>
              </a:tblGrid>
              <a:tr h="3520172">
                <a:tc>
                  <a:txBody>
                    <a:bodyPr/>
                    <a:lstStyle>
                      <a:lvl1pPr>
                        <a:spcBef>
                          <a:spcPct val="20000"/>
                        </a:spcBef>
                        <a:buClr>
                          <a:schemeClr val="hlink"/>
                        </a:buClr>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50000"/>
                        <a:buFont typeface="Wingdings" pitchFamily="2" charset="2"/>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dirty="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English (Creative Writing &amp; Literary Studies) 10*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dirty="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English 11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dirty="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English 12*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dirty="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Social Studies 10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dirty="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Social Studies 11 or 12*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dirty="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Science 10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dirty="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Science 11 or 12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dirty="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Mathematics 10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dirty="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Mathematics 11 or 12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dirty="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Physical Health Education 10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dirty="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Fine Arts or Applied Skills 10, 11, or 12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dirty="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Career Life Education 10</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altLang="en-US" sz="1400" b="0" i="0" u="none" strike="noStrike" kern="1200" cap="none" normalizeH="0" baseline="0" dirty="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Career Life Connections 12</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defRPr/>
                      </a:pPr>
                      <a:r>
                        <a:rPr kumimoji="0" lang="en-US" altLang="en-US" sz="1400" b="0" i="0" u="none" strike="noStrike" kern="1200" cap="none" normalizeH="0" baseline="0" dirty="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Indigenous Education Requirement*</a:t>
                      </a:r>
                    </a:p>
                  </a:txBody>
                  <a:tcPr marL="45720" marR="45720" marT="22832" marB="22832"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50000"/>
                        <a:buFont typeface="Wingdings" pitchFamily="2" charset="2"/>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2 credits &amp; 2 credits </a:t>
                      </a:r>
                    </a:p>
                    <a:p>
                      <a:pPr marL="0" marR="0" lvl="0" indent="0" algn="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4 credits</a:t>
                      </a:r>
                    </a:p>
                    <a:p>
                      <a:pPr marL="0" marR="0" lvl="0" indent="0" algn="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4 credits</a:t>
                      </a:r>
                    </a:p>
                    <a:p>
                      <a:pPr marL="0" marR="0" lvl="0" indent="0" algn="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4 credits</a:t>
                      </a:r>
                    </a:p>
                    <a:p>
                      <a:pPr marL="0" marR="0" lvl="0" indent="0" algn="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4 credits</a:t>
                      </a:r>
                    </a:p>
                    <a:p>
                      <a:pPr marL="0" marR="0" lvl="0" indent="0" algn="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4 credits</a:t>
                      </a:r>
                    </a:p>
                    <a:p>
                      <a:pPr marL="0" marR="0" lvl="0" indent="0" algn="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4 credits</a:t>
                      </a:r>
                    </a:p>
                    <a:p>
                      <a:pPr marL="0" marR="0" lvl="0" indent="0" algn="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4 credits</a:t>
                      </a:r>
                    </a:p>
                    <a:p>
                      <a:pPr marL="0" marR="0" lvl="0" indent="0" algn="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4 credits</a:t>
                      </a:r>
                    </a:p>
                    <a:p>
                      <a:pPr marL="0" marR="0" lvl="0" indent="0" algn="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4 credits</a:t>
                      </a:r>
                    </a:p>
                    <a:p>
                      <a:pPr marL="0" marR="0" lvl="0" indent="0" algn="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4 credits</a:t>
                      </a:r>
                    </a:p>
                    <a:p>
                      <a:pPr marL="0" marR="0" lvl="0" indent="0" algn="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4 credits</a:t>
                      </a:r>
                    </a:p>
                    <a:p>
                      <a:pPr marL="0" marR="0" lvl="0" indent="0" algn="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kern="1200" cap="none" normalizeH="0" baseline="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4 credits</a:t>
                      </a:r>
                    </a:p>
                    <a:p>
                      <a:pPr marL="0" marR="0" lvl="0" indent="0" algn="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altLang="en-US" sz="1400" b="0" i="0" u="none" strike="noStrike" kern="1200" cap="none" normalizeH="0" baseline="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endParaRPr>
                    </a:p>
                  </a:txBody>
                  <a:tcPr marL="45720" marR="45720" marT="22832" marB="22832"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930588"/>
                  </a:ext>
                </a:extLst>
              </a:tr>
              <a:tr h="261081">
                <a:tc>
                  <a:txBody>
                    <a:bodyPr/>
                    <a:lstStyle>
                      <a:lvl1pPr>
                        <a:spcBef>
                          <a:spcPct val="20000"/>
                        </a:spcBef>
                        <a:buClr>
                          <a:schemeClr val="hlink"/>
                        </a:buClr>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50000"/>
                        <a:buFont typeface="Wingdings" pitchFamily="2" charset="2"/>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cap="none" normalizeH="0" baseline="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Required Courses</a:t>
                      </a:r>
                    </a:p>
                  </a:txBody>
                  <a:tcPr marL="45720" marR="45720" marT="22832" marB="22832"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50000"/>
                        <a:buFont typeface="Wingdings" pitchFamily="2" charset="2"/>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cap="none" normalizeH="0" baseline="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52 Credits</a:t>
                      </a:r>
                    </a:p>
                  </a:txBody>
                  <a:tcPr marL="45720" marR="45720" marT="22832" marB="22832"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24064223"/>
                  </a:ext>
                </a:extLst>
              </a:tr>
              <a:tr h="261081">
                <a:tc>
                  <a:txBody>
                    <a:bodyPr/>
                    <a:lstStyle>
                      <a:lvl1pPr>
                        <a:spcBef>
                          <a:spcPct val="20000"/>
                        </a:spcBef>
                        <a:buClr>
                          <a:schemeClr val="hlink"/>
                        </a:buClr>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50000"/>
                        <a:buFont typeface="Wingdings" pitchFamily="2" charset="2"/>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cap="none" normalizeH="0" baseline="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Elective Courses</a:t>
                      </a:r>
                    </a:p>
                  </a:txBody>
                  <a:tcPr marL="45720" marR="45720" marT="22832" marB="22832"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50000"/>
                        <a:buFont typeface="Wingdings" pitchFamily="2" charset="2"/>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400" b="0" i="0" u="none" strike="noStrike" cap="none" normalizeH="0" baseline="0" dirty="0">
                          <a:ln>
                            <a:noFill/>
                          </a:ln>
                          <a:solidFill>
                            <a:srgbClr val="002060"/>
                          </a:solidFill>
                          <a:effectLst>
                            <a:outerShdw blurRad="38100" dist="38100" dir="2700000" algn="tl">
                              <a:srgbClr val="000000"/>
                            </a:outerShdw>
                          </a:effectLst>
                          <a:latin typeface="Avenir Book" panose="02000503020000020003" pitchFamily="2" charset="0"/>
                          <a:ea typeface="ＭＳ Ｐゴシック" panose="020B0600070205080204" pitchFamily="34" charset="-128"/>
                          <a:cs typeface="Arial" panose="020B0604020202020204" pitchFamily="34" charset="0"/>
                        </a:rPr>
                        <a:t>28 credits</a:t>
                      </a:r>
                    </a:p>
                  </a:txBody>
                  <a:tcPr marL="45720" marR="45720" marT="22832" marB="22832"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13756548"/>
                  </a:ext>
                </a:extLst>
              </a:tr>
            </a:tbl>
          </a:graphicData>
        </a:graphic>
      </p:graphicFrame>
      <p:grpSp>
        <p:nvGrpSpPr>
          <p:cNvPr id="12" name="Group 3">
            <a:extLst>
              <a:ext uri="{FF2B5EF4-FFF2-40B4-BE49-F238E27FC236}">
                <a16:creationId xmlns:a16="http://schemas.microsoft.com/office/drawing/2014/main" id="{47AC55AF-28E5-2F93-9BB4-7B843380CC73}"/>
              </a:ext>
            </a:extLst>
          </p:cNvPr>
          <p:cNvGrpSpPr/>
          <p:nvPr/>
        </p:nvGrpSpPr>
        <p:grpSpPr>
          <a:xfrm>
            <a:off x="511919" y="5529345"/>
            <a:ext cx="8115300" cy="414255"/>
            <a:chOff x="0" y="0"/>
            <a:chExt cx="4274726" cy="2167467"/>
          </a:xfrm>
          <a:solidFill>
            <a:srgbClr val="002060"/>
          </a:solidFill>
        </p:grpSpPr>
        <p:sp>
          <p:nvSpPr>
            <p:cNvPr id="13" name="Freeform 4">
              <a:extLst>
                <a:ext uri="{FF2B5EF4-FFF2-40B4-BE49-F238E27FC236}">
                  <a16:creationId xmlns:a16="http://schemas.microsoft.com/office/drawing/2014/main" id="{01CBECEA-9242-3346-F41E-988B28BD559A}"/>
                </a:ext>
              </a:extLst>
            </p:cNvPr>
            <p:cNvSpPr/>
            <p:nvPr/>
          </p:nvSpPr>
          <p:spPr>
            <a:xfrm>
              <a:off x="0" y="0"/>
              <a:ext cx="4274726" cy="2167467"/>
            </a:xfrm>
            <a:custGeom>
              <a:avLst/>
              <a:gdLst/>
              <a:ahLst/>
              <a:cxnLst/>
              <a:rect l="l" t="t" r="r" b="b"/>
              <a:pathLst>
                <a:path w="4274726" h="2167467">
                  <a:moveTo>
                    <a:pt x="10494" y="0"/>
                  </a:moveTo>
                  <a:lnTo>
                    <a:pt x="4264232" y="0"/>
                  </a:lnTo>
                  <a:cubicBezTo>
                    <a:pt x="4270028" y="0"/>
                    <a:pt x="4274726" y="4698"/>
                    <a:pt x="4274726" y="10494"/>
                  </a:cubicBezTo>
                  <a:lnTo>
                    <a:pt x="4274726" y="2156973"/>
                  </a:lnTo>
                  <a:cubicBezTo>
                    <a:pt x="4274726" y="2162768"/>
                    <a:pt x="4270028" y="2167467"/>
                    <a:pt x="4264232" y="2167467"/>
                  </a:cubicBezTo>
                  <a:lnTo>
                    <a:pt x="10494" y="2167467"/>
                  </a:lnTo>
                  <a:cubicBezTo>
                    <a:pt x="7711" y="2167467"/>
                    <a:pt x="5042" y="2166361"/>
                    <a:pt x="3074" y="2164393"/>
                  </a:cubicBezTo>
                  <a:cubicBezTo>
                    <a:pt x="1106" y="2162425"/>
                    <a:pt x="0" y="2159756"/>
                    <a:pt x="0" y="2156973"/>
                  </a:cubicBezTo>
                  <a:lnTo>
                    <a:pt x="0" y="10494"/>
                  </a:lnTo>
                  <a:cubicBezTo>
                    <a:pt x="0" y="4698"/>
                    <a:pt x="4698" y="0"/>
                    <a:pt x="10494" y="0"/>
                  </a:cubicBezTo>
                  <a:close/>
                </a:path>
              </a:pathLst>
            </a:custGeom>
            <a:grpFill/>
            <a:ln>
              <a:solidFill>
                <a:schemeClr val="accent1"/>
              </a:solidFill>
            </a:ln>
          </p:spPr>
          <p:txBody>
            <a:bodyPr/>
            <a:lstStyle/>
            <a:p>
              <a:endParaRPr lang="en-US" sz="900">
                <a:solidFill>
                  <a:schemeClr val="bg1"/>
                </a:solidFill>
              </a:endParaRPr>
            </a:p>
          </p:txBody>
        </p:sp>
        <p:sp>
          <p:nvSpPr>
            <p:cNvPr id="14" name="TextBox 5">
              <a:extLst>
                <a:ext uri="{FF2B5EF4-FFF2-40B4-BE49-F238E27FC236}">
                  <a16:creationId xmlns:a16="http://schemas.microsoft.com/office/drawing/2014/main" id="{9DBD3798-B9FA-30AC-97E3-4EC6356914AD}"/>
                </a:ext>
              </a:extLst>
            </p:cNvPr>
            <p:cNvSpPr txBox="1"/>
            <p:nvPr/>
          </p:nvSpPr>
          <p:spPr>
            <a:xfrm>
              <a:off x="0" y="-38100"/>
              <a:ext cx="4274726" cy="2205567"/>
            </a:xfrm>
            <a:prstGeom prst="rect">
              <a:avLst/>
            </a:prstGeom>
            <a:grpFill/>
            <a:ln>
              <a:solidFill>
                <a:schemeClr val="accent1"/>
              </a:solidFill>
            </a:ln>
          </p:spPr>
          <p:txBody>
            <a:bodyPr lIns="25400" tIns="25400" rIns="25400" bIns="25400" rtlCol="0" anchor="ctr"/>
            <a:lstStyle/>
            <a:p>
              <a:pPr algn="ctr">
                <a:lnSpc>
                  <a:spcPts val="1330"/>
                </a:lnSpc>
                <a:spcBef>
                  <a:spcPct val="0"/>
                </a:spcBef>
              </a:pPr>
              <a:endParaRPr sz="900">
                <a:solidFill>
                  <a:schemeClr val="bg1"/>
                </a:solidFill>
              </a:endParaRPr>
            </a:p>
          </p:txBody>
        </p:sp>
      </p:grpSp>
      <p:sp>
        <p:nvSpPr>
          <p:cNvPr id="15" name="TextBox 6">
            <a:extLst>
              <a:ext uri="{FF2B5EF4-FFF2-40B4-BE49-F238E27FC236}">
                <a16:creationId xmlns:a16="http://schemas.microsoft.com/office/drawing/2014/main" id="{99887600-82DE-9F0A-24A8-3BF1A215AEF9}"/>
              </a:ext>
            </a:extLst>
          </p:cNvPr>
          <p:cNvSpPr txBox="1"/>
          <p:nvPr/>
        </p:nvSpPr>
        <p:spPr>
          <a:xfrm>
            <a:off x="1524000" y="5405480"/>
            <a:ext cx="5624443" cy="546303"/>
          </a:xfrm>
          <a:prstGeom prst="rect">
            <a:avLst/>
          </a:prstGeom>
        </p:spPr>
        <p:txBody>
          <a:bodyPr lIns="0" tIns="0" rIns="0" bIns="0" rtlCol="0" anchor="t">
            <a:spAutoFit/>
          </a:bodyPr>
          <a:lstStyle/>
          <a:p>
            <a:pPr algn="ctr">
              <a:lnSpc>
                <a:spcPts val="4800"/>
              </a:lnSpc>
            </a:pPr>
            <a:r>
              <a:rPr lang="en-US" sz="2500" spc="300">
                <a:solidFill>
                  <a:schemeClr val="bg1"/>
                </a:solidFill>
                <a:latin typeface="Rustic Printed"/>
              </a:rPr>
              <a:t>TOTAL OF 80 CREDITS</a:t>
            </a:r>
          </a:p>
        </p:txBody>
      </p:sp>
      <p:pic>
        <p:nvPicPr>
          <p:cNvPr id="7" name="Picture 1">
            <a:extLst>
              <a:ext uri="{FF2B5EF4-FFF2-40B4-BE49-F238E27FC236}">
                <a16:creationId xmlns:a16="http://schemas.microsoft.com/office/drawing/2014/main" id="{A9B2DABE-BE68-246A-BCDB-9BB5A3B65E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919" y="118396"/>
            <a:ext cx="1126613" cy="110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Audio 32">
            <a:extLst>
              <a:ext uri="{FF2B5EF4-FFF2-40B4-BE49-F238E27FC236}">
                <a16:creationId xmlns:a16="http://schemas.microsoft.com/office/drawing/2014/main" id="{34E851A8-7553-F092-1C21-9C3C464C6D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35597470"/>
      </p:ext>
    </p:extLst>
  </p:cSld>
  <p:clrMapOvr>
    <a:masterClrMapping/>
  </p:clrMapOvr>
  <mc:AlternateContent xmlns:mc="http://schemas.openxmlformats.org/markup-compatibility/2006" xmlns:p14="http://schemas.microsoft.com/office/powerpoint/2010/main">
    <mc:Choice Requires="p14">
      <p:transition spd="slow" p14:dur="2000" advTm="42263"/>
    </mc:Choice>
    <mc:Fallback xmlns="">
      <p:transition spd="slow" advTm="42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577" y="-30635"/>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50000"/>
            </a:blip>
            <a:stretch>
              <a:fillRect t="-5555" b="-5555"/>
            </a:stretch>
          </a:blipFill>
        </p:spPr>
        <p:txBody>
          <a:bodyPr/>
          <a:lstStyle/>
          <a:p>
            <a:endParaRPr lang="en-US" sz="900"/>
          </a:p>
        </p:txBody>
      </p:sp>
      <p:sp>
        <p:nvSpPr>
          <p:cNvPr id="6" name="TextBox 6"/>
          <p:cNvSpPr txBox="1"/>
          <p:nvPr/>
        </p:nvSpPr>
        <p:spPr>
          <a:xfrm>
            <a:off x="1115616" y="467903"/>
            <a:ext cx="7734300" cy="630942"/>
          </a:xfrm>
          <a:prstGeom prst="rect">
            <a:avLst/>
          </a:prstGeom>
        </p:spPr>
        <p:txBody>
          <a:bodyPr wrap="square" lIns="0" tIns="0" rIns="0" bIns="0" rtlCol="0" anchor="t">
            <a:spAutoFit/>
          </a:bodyPr>
          <a:lstStyle/>
          <a:p>
            <a:pPr algn="ctr">
              <a:lnSpc>
                <a:spcPts val="4800"/>
              </a:lnSpc>
            </a:pPr>
            <a:r>
              <a:rPr lang="en-US" sz="5000" spc="-300">
                <a:solidFill>
                  <a:schemeClr val="accent4"/>
                </a:solidFill>
                <a:latin typeface="Rustic Printed"/>
              </a:rPr>
              <a:t>GRADUATION REQUIREMENTS</a:t>
            </a:r>
          </a:p>
        </p:txBody>
      </p:sp>
      <p:sp>
        <p:nvSpPr>
          <p:cNvPr id="7" name="TextBox 7"/>
          <p:cNvSpPr txBox="1"/>
          <p:nvPr/>
        </p:nvSpPr>
        <p:spPr>
          <a:xfrm>
            <a:off x="673127" y="1580913"/>
            <a:ext cx="8162106" cy="4431983"/>
          </a:xfrm>
          <a:prstGeom prst="rect">
            <a:avLst/>
          </a:prstGeom>
        </p:spPr>
        <p:txBody>
          <a:bodyPr wrap="square" lIns="0" tIns="0" rIns="0" bIns="0" rtlCol="0" anchor="t">
            <a:spAutoFit/>
          </a:bodyPr>
          <a:lstStyle/>
          <a:p>
            <a:r>
              <a:rPr lang="en-US" b="1">
                <a:solidFill>
                  <a:schemeClr val="accent1"/>
                </a:solidFill>
                <a:latin typeface="Aharoni" panose="02010803020104030203" pitchFamily="2" charset="-79"/>
                <a:cs typeface="Aharoni" panose="02010803020104030203" pitchFamily="2" charset="-79"/>
              </a:rPr>
              <a:t>Students will need the following to graduate:</a:t>
            </a:r>
            <a:endParaRPr lang="en-US">
              <a:solidFill>
                <a:schemeClr val="accent1"/>
              </a:solidFill>
              <a:latin typeface="Avenir Book" panose="02000503020000020003" pitchFamily="2" charset="0"/>
            </a:endParaRPr>
          </a:p>
          <a:p>
            <a:pPr marL="142875" indent="-142875">
              <a:buFont typeface="Arial" panose="020B0604020202020204" pitchFamily="34" charset="0"/>
              <a:buChar char="•"/>
            </a:pPr>
            <a:r>
              <a:rPr lang="en-US" b="1">
                <a:solidFill>
                  <a:schemeClr val="accent1"/>
                </a:solidFill>
                <a:latin typeface="Avenir Book" panose="02000503020000020003" pitchFamily="2" charset="0"/>
              </a:rPr>
              <a:t>80 credits</a:t>
            </a:r>
          </a:p>
          <a:p>
            <a:pPr marL="371475" lvl="1" indent="-142875">
              <a:buFont typeface="Arial" panose="020B0604020202020204" pitchFamily="34" charset="0"/>
              <a:buChar char="•"/>
            </a:pPr>
            <a:r>
              <a:rPr lang="en-US">
                <a:solidFill>
                  <a:schemeClr val="accent1"/>
                </a:solidFill>
                <a:latin typeface="Avenir Book" panose="02000503020000020003" pitchFamily="2" charset="0"/>
              </a:rPr>
              <a:t>Must be grade 10, 11, or 12 level courses</a:t>
            </a:r>
          </a:p>
          <a:p>
            <a:pPr marL="371475" lvl="1" indent="-142875">
              <a:buFont typeface="Arial" panose="020B0604020202020204" pitchFamily="34" charset="0"/>
              <a:buChar char="•"/>
            </a:pPr>
            <a:r>
              <a:rPr lang="en-US">
                <a:solidFill>
                  <a:schemeClr val="accent1"/>
                </a:solidFill>
                <a:latin typeface="Avenir Book" panose="02000503020000020003" pitchFamily="2" charset="0"/>
              </a:rPr>
              <a:t>Each course is 4 credits</a:t>
            </a:r>
          </a:p>
          <a:p>
            <a:pPr marL="371475" lvl="1" indent="-142875">
              <a:buFont typeface="Arial" panose="020B0604020202020204" pitchFamily="34" charset="0"/>
              <a:buChar char="•"/>
            </a:pPr>
            <a:r>
              <a:rPr lang="en-US">
                <a:solidFill>
                  <a:schemeClr val="accent1"/>
                </a:solidFill>
                <a:latin typeface="Avenir Book" panose="02000503020000020003" pitchFamily="2" charset="0"/>
              </a:rPr>
              <a:t>Totaling 20 courses</a:t>
            </a:r>
          </a:p>
          <a:p>
            <a:pPr marL="142875" indent="-142875">
              <a:buFont typeface="Arial" panose="020B0604020202020204" pitchFamily="34" charset="0"/>
              <a:buChar char="•"/>
            </a:pPr>
            <a:endParaRPr lang="en-US">
              <a:solidFill>
                <a:schemeClr val="accent1"/>
              </a:solidFill>
              <a:latin typeface="Avenir Book" panose="02000503020000020003" pitchFamily="2" charset="0"/>
            </a:endParaRPr>
          </a:p>
          <a:p>
            <a:pPr marL="142875" indent="-142875">
              <a:buFont typeface="Arial" panose="020B0604020202020204" pitchFamily="34" charset="0"/>
              <a:buChar char="•"/>
            </a:pPr>
            <a:r>
              <a:rPr lang="en-US">
                <a:solidFill>
                  <a:schemeClr val="accent1"/>
                </a:solidFill>
                <a:latin typeface="Avenir Book" panose="02000503020000020003" pitchFamily="2" charset="0"/>
              </a:rPr>
              <a:t>80 credits includes </a:t>
            </a:r>
            <a:r>
              <a:rPr lang="en-US" u="sng">
                <a:solidFill>
                  <a:schemeClr val="accent1"/>
                </a:solidFill>
                <a:latin typeface="Avenir Book" panose="02000503020000020003" pitchFamily="2" charset="0"/>
              </a:rPr>
              <a:t>required</a:t>
            </a:r>
            <a:r>
              <a:rPr lang="en-US">
                <a:solidFill>
                  <a:schemeClr val="accent1"/>
                </a:solidFill>
                <a:latin typeface="Avenir Book" panose="02000503020000020003" pitchFamily="2" charset="0"/>
              </a:rPr>
              <a:t> courses and </a:t>
            </a:r>
            <a:r>
              <a:rPr lang="en-US" u="sng">
                <a:solidFill>
                  <a:schemeClr val="accent1"/>
                </a:solidFill>
                <a:latin typeface="Avenir Book" panose="02000503020000020003" pitchFamily="2" charset="0"/>
              </a:rPr>
              <a:t>elective</a:t>
            </a:r>
            <a:r>
              <a:rPr lang="en-US">
                <a:solidFill>
                  <a:schemeClr val="accent1"/>
                </a:solidFill>
                <a:latin typeface="Avenir Book" panose="02000503020000020003" pitchFamily="2" charset="0"/>
              </a:rPr>
              <a:t> courses (</a:t>
            </a:r>
            <a:r>
              <a:rPr lang="en-US" altLang="en-US">
                <a:solidFill>
                  <a:schemeClr val="accent1"/>
                </a:solidFill>
                <a:latin typeface="Avenir Book" panose="02000503020000020003" pitchFamily="2" charset="0"/>
              </a:rPr>
              <a:t>a minimum of 4 courses (16 credits) at the Grade 12 level including English 12 and CLC 12)</a:t>
            </a:r>
          </a:p>
          <a:p>
            <a:pPr marL="142875" indent="-142875">
              <a:buFont typeface="Arial" panose="020B0604020202020204" pitchFamily="34" charset="0"/>
              <a:buChar char="•"/>
            </a:pPr>
            <a:endParaRPr lang="en-US" altLang="en-US">
              <a:solidFill>
                <a:schemeClr val="accent1"/>
              </a:solidFill>
              <a:latin typeface="Avenir Book" panose="02000503020000020003" pitchFamily="2" charset="0"/>
            </a:endParaRPr>
          </a:p>
          <a:p>
            <a:pPr marL="142875" indent="-142875">
              <a:buFont typeface="Arial" panose="020B0604020202020204" pitchFamily="34" charset="0"/>
              <a:buChar char="•"/>
            </a:pPr>
            <a:r>
              <a:rPr lang="en-US" b="1">
                <a:solidFill>
                  <a:schemeClr val="accent1"/>
                </a:solidFill>
                <a:latin typeface="Avenir Book" panose="02000503020000020003" pitchFamily="2" charset="0"/>
              </a:rPr>
              <a:t>Three Provincial Graduation Assessments:</a:t>
            </a:r>
          </a:p>
          <a:p>
            <a:pPr marL="371475" lvl="1" indent="-142875">
              <a:buFont typeface="Arial" panose="020B0604020202020204" pitchFamily="34" charset="0"/>
              <a:buChar char="•"/>
            </a:pPr>
            <a:r>
              <a:rPr lang="en-US">
                <a:solidFill>
                  <a:schemeClr val="accent1"/>
                </a:solidFill>
                <a:latin typeface="Avenir Book" panose="02000503020000020003" pitchFamily="2" charset="0"/>
              </a:rPr>
              <a:t>Grade 10 Numeracy Assessment (GNA 10)</a:t>
            </a:r>
          </a:p>
          <a:p>
            <a:pPr marL="371475" lvl="1" indent="-142875">
              <a:buFont typeface="Arial" panose="020B0604020202020204" pitchFamily="34" charset="0"/>
              <a:buChar char="•"/>
            </a:pPr>
            <a:r>
              <a:rPr lang="en-US">
                <a:solidFill>
                  <a:schemeClr val="accent1"/>
                </a:solidFill>
                <a:latin typeface="Avenir Book" panose="02000503020000020003" pitchFamily="2" charset="0"/>
              </a:rPr>
              <a:t>Grade 10 Literacy Assessment  (GLA 10)</a:t>
            </a:r>
          </a:p>
          <a:p>
            <a:pPr marL="371475" lvl="1" indent="-142875">
              <a:buFont typeface="Arial" panose="020B0604020202020204" pitchFamily="34" charset="0"/>
              <a:buChar char="•"/>
            </a:pPr>
            <a:r>
              <a:rPr lang="en-US">
                <a:solidFill>
                  <a:schemeClr val="accent1"/>
                </a:solidFill>
                <a:latin typeface="Avenir Book" panose="02000503020000020003" pitchFamily="2" charset="0"/>
              </a:rPr>
              <a:t>Grade 12 Literary Assessment (GLA 12)</a:t>
            </a:r>
          </a:p>
          <a:p>
            <a:endParaRPr lang="en-US">
              <a:solidFill>
                <a:schemeClr val="accent1"/>
              </a:solidFill>
              <a:latin typeface="Avenir Book" panose="02000503020000020003" pitchFamily="2" charset="0"/>
            </a:endParaRPr>
          </a:p>
          <a:p>
            <a:pPr marL="142875" indent="-142875">
              <a:buFont typeface="Arial" panose="020B0604020202020204" pitchFamily="34" charset="0"/>
              <a:buChar char="•"/>
            </a:pPr>
            <a:r>
              <a:rPr lang="en-US" b="1" u="sng">
                <a:solidFill>
                  <a:schemeClr val="accent1"/>
                </a:solidFill>
                <a:latin typeface="Avenir Book" panose="02000503020000020003" pitchFamily="2" charset="0"/>
              </a:rPr>
              <a:t>Indigenous Education Requirement </a:t>
            </a:r>
            <a:r>
              <a:rPr lang="en-US">
                <a:solidFill>
                  <a:schemeClr val="accent1"/>
                </a:solidFill>
                <a:latin typeface="Avenir Book" panose="02000503020000020003" pitchFamily="2" charset="0"/>
              </a:rPr>
              <a:t>– all students will be required </a:t>
            </a:r>
          </a:p>
          <a:p>
            <a:r>
              <a:rPr lang="en-US">
                <a:solidFill>
                  <a:schemeClr val="accent1"/>
                </a:solidFill>
                <a:latin typeface="Avenir Book" panose="02000503020000020003" pitchFamily="2" charset="0"/>
              </a:rPr>
              <a:t>to complete 4 credits of an Indigenous Focused course for graduation</a:t>
            </a:r>
          </a:p>
        </p:txBody>
      </p:sp>
      <p:pic>
        <p:nvPicPr>
          <p:cNvPr id="8" name="Picture 1">
            <a:extLst>
              <a:ext uri="{FF2B5EF4-FFF2-40B4-BE49-F238E27FC236}">
                <a16:creationId xmlns:a16="http://schemas.microsoft.com/office/drawing/2014/main" id="{0B5C380C-2BFB-59CE-3D08-D4143D0BF6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084" y="332656"/>
            <a:ext cx="1072292" cy="104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udio 16">
            <a:extLst>
              <a:ext uri="{FF2B5EF4-FFF2-40B4-BE49-F238E27FC236}">
                <a16:creationId xmlns:a16="http://schemas.microsoft.com/office/drawing/2014/main" id="{31AE9634-1A5D-AB08-7B3A-1BF398BEAC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27847177"/>
      </p:ext>
    </p:extLst>
  </p:cSld>
  <p:clrMapOvr>
    <a:masterClrMapping/>
  </p:clrMapOvr>
  <mc:AlternateContent xmlns:mc="http://schemas.openxmlformats.org/markup-compatibility/2006" xmlns:p14="http://schemas.microsoft.com/office/powerpoint/2010/main">
    <mc:Choice Requires="p14">
      <p:transition spd="slow" p14:dur="2000" advTm="30732"/>
    </mc:Choice>
    <mc:Fallback xmlns="">
      <p:transition spd="slow" advTm="30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FF2FCF2-3F01-D8D7-0306-6B807D046C9A}"/>
              </a:ext>
            </a:extLst>
          </p:cNvPr>
          <p:cNvSpPr/>
          <p:nvPr/>
        </p:nvSpPr>
        <p:spPr>
          <a:xfrm>
            <a:off x="5734" y="0"/>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2" name="Title 1">
            <a:extLst>
              <a:ext uri="{FF2B5EF4-FFF2-40B4-BE49-F238E27FC236}">
                <a16:creationId xmlns:a16="http://schemas.microsoft.com/office/drawing/2014/main" id="{85603125-3F84-6842-888C-A17CEAAB86A4}"/>
              </a:ext>
            </a:extLst>
          </p:cNvPr>
          <p:cNvSpPr>
            <a:spLocks noGrp="1"/>
          </p:cNvSpPr>
          <p:nvPr>
            <p:ph type="title"/>
          </p:nvPr>
        </p:nvSpPr>
        <p:spPr>
          <a:xfrm>
            <a:off x="575556" y="1412776"/>
            <a:ext cx="7992888" cy="903895"/>
          </a:xfrm>
          <a:noFill/>
          <a:ln>
            <a:noFill/>
          </a:ln>
        </p:spPr>
        <p:txBody>
          <a:bodyPr vert="horz" lIns="182880" tIns="182880" rIns="182880" bIns="182880" rtlCol="0" anchor="ctr">
            <a:normAutofit fontScale="90000"/>
          </a:bodyPr>
          <a:lstStyle/>
          <a:p>
            <a:pPr>
              <a:defRPr sz="2800" b="1">
                <a:solidFill>
                  <a:srgbClr val="003399"/>
                </a:solidFill>
              </a:defRPr>
            </a:pPr>
            <a:r>
              <a:rPr lang="en-US" sz="3100" u="sng">
                <a:solidFill>
                  <a:srgbClr val="000000"/>
                </a:solidFill>
                <a:latin typeface="Avenir Book" panose="02000503020000020003" pitchFamily="2" charset="0"/>
              </a:rPr>
              <a:t>Course selection for your Grade 12 year</a:t>
            </a:r>
            <a:br>
              <a:rPr lang="en-US" sz="2000" u="sng">
                <a:solidFill>
                  <a:srgbClr val="000000"/>
                </a:solidFill>
                <a:latin typeface="Calibri"/>
              </a:rPr>
            </a:br>
            <a:br>
              <a:rPr lang="en-US" sz="2200" u="sng">
                <a:solidFill>
                  <a:srgbClr val="000000"/>
                </a:solidFill>
                <a:latin typeface="Calibri"/>
              </a:rPr>
            </a:br>
            <a:r>
              <a:rPr lang="en-US" sz="2200">
                <a:solidFill>
                  <a:srgbClr val="000000"/>
                </a:solidFill>
                <a:latin typeface="Calibri"/>
              </a:rPr>
              <a:t>Most students will have English FP 12 or English Studies 12 or AP English 12 as their ONLY required course. The other courses will be electives. </a:t>
            </a:r>
            <a:br>
              <a:rPr lang="en-US" sz="2200">
                <a:solidFill>
                  <a:srgbClr val="000000"/>
                </a:solidFill>
                <a:latin typeface="Calibri"/>
              </a:rPr>
            </a:br>
            <a:br>
              <a:rPr lang="en-US" sz="2000">
                <a:solidFill>
                  <a:srgbClr val="000000"/>
                </a:solidFill>
                <a:latin typeface="Calibri"/>
              </a:rPr>
            </a:br>
            <a:r>
              <a:rPr lang="en-US" sz="2000">
                <a:solidFill>
                  <a:srgbClr val="000000"/>
                </a:solidFill>
                <a:latin typeface="Calibri"/>
              </a:rPr>
              <a:t>If you haven’t completed requirements from previous years, e.g. CLE 10 or PHE 10, then you must select these courses. </a:t>
            </a:r>
            <a:br>
              <a:rPr lang="en-US" sz="2000">
                <a:solidFill>
                  <a:srgbClr val="000000"/>
                </a:solidFill>
                <a:latin typeface="Calibri"/>
              </a:rPr>
            </a:br>
            <a:br>
              <a:rPr lang="en-US" sz="2000">
                <a:solidFill>
                  <a:srgbClr val="000000"/>
                </a:solidFill>
                <a:latin typeface="Calibri"/>
              </a:rPr>
            </a:br>
            <a:endParaRPr lang="en-US" sz="2000" u="sng">
              <a:solidFill>
                <a:srgbClr val="000000"/>
              </a:solidFill>
              <a:latin typeface="Calibri"/>
            </a:endParaRPr>
          </a:p>
        </p:txBody>
      </p:sp>
      <p:graphicFrame>
        <p:nvGraphicFramePr>
          <p:cNvPr id="6" name="TextBox 2">
            <a:extLst>
              <a:ext uri="{FF2B5EF4-FFF2-40B4-BE49-F238E27FC236}">
                <a16:creationId xmlns:a16="http://schemas.microsoft.com/office/drawing/2014/main" id="{6DE31A4A-7E3E-F6BC-6EBE-C30F1AB3B092}"/>
              </a:ext>
            </a:extLst>
          </p:cNvPr>
          <p:cNvGraphicFramePr/>
          <p:nvPr>
            <p:extLst>
              <p:ext uri="{D42A27DB-BD31-4B8C-83A1-F6EECF244321}">
                <p14:modId xmlns:p14="http://schemas.microsoft.com/office/powerpoint/2010/main" val="3461817552"/>
              </p:ext>
            </p:extLst>
          </p:nvPr>
        </p:nvGraphicFramePr>
        <p:xfrm>
          <a:off x="611560" y="2497138"/>
          <a:ext cx="7434683" cy="395619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Picture 1">
            <a:extLst>
              <a:ext uri="{FF2B5EF4-FFF2-40B4-BE49-F238E27FC236}">
                <a16:creationId xmlns:a16="http://schemas.microsoft.com/office/drawing/2014/main" id="{F4927B73-5F17-92BE-5429-FC005D2D55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82936" y="178774"/>
            <a:ext cx="1126613" cy="110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Audio 28">
            <a:extLst>
              <a:ext uri="{FF2B5EF4-FFF2-40B4-BE49-F238E27FC236}">
                <a16:creationId xmlns:a16="http://schemas.microsoft.com/office/drawing/2014/main" id="{4716B8D7-0A2C-91B6-9141-FFBF5ACF33A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98325613"/>
      </p:ext>
    </p:extLst>
  </p:cSld>
  <p:clrMapOvr>
    <a:masterClrMapping/>
  </p:clrMapOvr>
  <mc:AlternateContent xmlns:mc="http://schemas.openxmlformats.org/markup-compatibility/2006" xmlns:p14="http://schemas.microsoft.com/office/powerpoint/2010/main">
    <mc:Choice Requires="p14">
      <p:transition spd="slow" p14:dur="2000" advTm="82784"/>
    </mc:Choice>
    <mc:Fallback xmlns="">
      <p:transition spd="slow" advTm="82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A733EC5-5A54-9891-ADF4-186875E5F186}"/>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7FE45A29-EDED-C398-CEE4-C07C73484059}"/>
              </a:ext>
            </a:extLst>
          </p:cNvPr>
          <p:cNvSpPr/>
          <p:nvPr/>
        </p:nvSpPr>
        <p:spPr>
          <a:xfrm>
            <a:off x="22491" y="20042"/>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graphicFrame>
        <p:nvGraphicFramePr>
          <p:cNvPr id="7" name="TextBox 2">
            <a:extLst>
              <a:ext uri="{FF2B5EF4-FFF2-40B4-BE49-F238E27FC236}">
                <a16:creationId xmlns:a16="http://schemas.microsoft.com/office/drawing/2014/main" id="{E5B47C08-3938-70B9-ACF9-EFEB5AC0E77D}"/>
              </a:ext>
            </a:extLst>
          </p:cNvPr>
          <p:cNvGraphicFramePr/>
          <p:nvPr>
            <p:extLst>
              <p:ext uri="{D42A27DB-BD31-4B8C-83A1-F6EECF244321}">
                <p14:modId xmlns:p14="http://schemas.microsoft.com/office/powerpoint/2010/main" val="1985814426"/>
              </p:ext>
            </p:extLst>
          </p:nvPr>
        </p:nvGraphicFramePr>
        <p:xfrm>
          <a:off x="455246" y="794249"/>
          <a:ext cx="8280920" cy="52695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Picture 1">
            <a:extLst>
              <a:ext uri="{FF2B5EF4-FFF2-40B4-BE49-F238E27FC236}">
                <a16:creationId xmlns:a16="http://schemas.microsoft.com/office/drawing/2014/main" id="{9149BEC8-6A25-B7E3-9997-C62ED4C910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520" y="242679"/>
            <a:ext cx="1126613" cy="110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Audio 30">
            <a:extLst>
              <a:ext uri="{FF2B5EF4-FFF2-40B4-BE49-F238E27FC236}">
                <a16:creationId xmlns:a16="http://schemas.microsoft.com/office/drawing/2014/main" id="{1C1C5345-F630-2029-A975-CBD536103AA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70833460"/>
      </p:ext>
    </p:extLst>
  </p:cSld>
  <p:clrMapOvr>
    <a:masterClrMapping/>
  </p:clrMapOvr>
  <mc:AlternateContent xmlns:mc="http://schemas.openxmlformats.org/markup-compatibility/2006" xmlns:p14="http://schemas.microsoft.com/office/powerpoint/2010/main">
    <mc:Choice Requires="p14">
      <p:transition spd="slow" p14:dur="2000" advTm="57426"/>
    </mc:Choice>
    <mc:Fallback xmlns="">
      <p:transition spd="slow" advTm="57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830" y="9094"/>
            <a:ext cx="10104036" cy="6732273"/>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50000"/>
            </a:blip>
            <a:stretch>
              <a:fillRect t="-5555" b="-5555"/>
            </a:stretch>
          </a:blipFill>
        </p:spPr>
        <p:txBody>
          <a:bodyPr/>
          <a:lstStyle/>
          <a:p>
            <a:endParaRPr lang="en-US" sz="900"/>
          </a:p>
        </p:txBody>
      </p:sp>
      <p:sp>
        <p:nvSpPr>
          <p:cNvPr id="3" name="Freeform 3"/>
          <p:cNvSpPr/>
          <p:nvPr/>
        </p:nvSpPr>
        <p:spPr>
          <a:xfrm>
            <a:off x="-881581" y="462731"/>
            <a:ext cx="1437666" cy="1817739"/>
          </a:xfrm>
          <a:custGeom>
            <a:avLst/>
            <a:gdLst/>
            <a:ahLst/>
            <a:cxnLst/>
            <a:rect l="l" t="t" r="r" b="b"/>
            <a:pathLst>
              <a:path w="2875332" h="3635478">
                <a:moveTo>
                  <a:pt x="0" y="0"/>
                </a:moveTo>
                <a:lnTo>
                  <a:pt x="2875333" y="0"/>
                </a:lnTo>
                <a:lnTo>
                  <a:pt x="2875333" y="3635478"/>
                </a:lnTo>
                <a:lnTo>
                  <a:pt x="0" y="363547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900"/>
          </a:p>
        </p:txBody>
      </p:sp>
      <p:sp>
        <p:nvSpPr>
          <p:cNvPr id="4" name="Freeform 4"/>
          <p:cNvSpPr/>
          <p:nvPr/>
        </p:nvSpPr>
        <p:spPr>
          <a:xfrm>
            <a:off x="-659072" y="5954694"/>
            <a:ext cx="2657697" cy="956771"/>
          </a:xfrm>
          <a:custGeom>
            <a:avLst/>
            <a:gdLst/>
            <a:ahLst/>
            <a:cxnLst/>
            <a:rect l="l" t="t" r="r" b="b"/>
            <a:pathLst>
              <a:path w="5315394" h="1913542">
                <a:moveTo>
                  <a:pt x="0" y="0"/>
                </a:moveTo>
                <a:lnTo>
                  <a:pt x="5315394" y="0"/>
                </a:lnTo>
                <a:lnTo>
                  <a:pt x="5315394" y="1913542"/>
                </a:lnTo>
                <a:lnTo>
                  <a:pt x="0" y="1913542"/>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sz="900"/>
          </a:p>
        </p:txBody>
      </p:sp>
      <p:sp>
        <p:nvSpPr>
          <p:cNvPr id="5" name="TextBox 5"/>
          <p:cNvSpPr txBox="1"/>
          <p:nvPr/>
        </p:nvSpPr>
        <p:spPr>
          <a:xfrm>
            <a:off x="617343" y="1089444"/>
            <a:ext cx="8759796" cy="895245"/>
          </a:xfrm>
          <a:prstGeom prst="rect">
            <a:avLst/>
          </a:prstGeom>
        </p:spPr>
        <p:txBody>
          <a:bodyPr wrap="square" lIns="0" tIns="0" rIns="0" bIns="0" rtlCol="0" anchor="t">
            <a:spAutoFit/>
          </a:bodyPr>
          <a:lstStyle/>
          <a:p>
            <a:pPr>
              <a:lnSpc>
                <a:spcPts val="7933"/>
              </a:lnSpc>
            </a:pPr>
            <a:r>
              <a:rPr lang="en-US" sz="4000">
                <a:solidFill>
                  <a:srgbClr val="0B4E7C"/>
                </a:solidFill>
                <a:latin typeface="Rustic Printed"/>
              </a:rPr>
              <a:t>			POST-SECONDARY?</a:t>
            </a:r>
          </a:p>
        </p:txBody>
      </p:sp>
      <p:sp>
        <p:nvSpPr>
          <p:cNvPr id="6" name="Freeform 6"/>
          <p:cNvSpPr/>
          <p:nvPr/>
        </p:nvSpPr>
        <p:spPr>
          <a:xfrm rot="2830164">
            <a:off x="2201407" y="5857862"/>
            <a:ext cx="1775489" cy="1852977"/>
          </a:xfrm>
          <a:custGeom>
            <a:avLst/>
            <a:gdLst/>
            <a:ahLst/>
            <a:cxnLst/>
            <a:rect l="l" t="t" r="r" b="b"/>
            <a:pathLst>
              <a:path w="3550978" h="3705954">
                <a:moveTo>
                  <a:pt x="0" y="0"/>
                </a:moveTo>
                <a:lnTo>
                  <a:pt x="3550978" y="0"/>
                </a:lnTo>
                <a:lnTo>
                  <a:pt x="3550978" y="3705955"/>
                </a:lnTo>
                <a:lnTo>
                  <a:pt x="0" y="37059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900"/>
          </a:p>
        </p:txBody>
      </p:sp>
      <p:sp>
        <p:nvSpPr>
          <p:cNvPr id="7" name="Freeform 7"/>
          <p:cNvSpPr/>
          <p:nvPr/>
        </p:nvSpPr>
        <p:spPr>
          <a:xfrm rot="-950933">
            <a:off x="-1266718" y="2646844"/>
            <a:ext cx="2118314" cy="2414033"/>
          </a:xfrm>
          <a:custGeom>
            <a:avLst/>
            <a:gdLst/>
            <a:ahLst/>
            <a:cxnLst/>
            <a:rect l="l" t="t" r="r" b="b"/>
            <a:pathLst>
              <a:path w="4236628" h="4828066">
                <a:moveTo>
                  <a:pt x="0" y="0"/>
                </a:moveTo>
                <a:lnTo>
                  <a:pt x="4236628" y="0"/>
                </a:lnTo>
                <a:lnTo>
                  <a:pt x="4236628" y="4828066"/>
                </a:lnTo>
                <a:lnTo>
                  <a:pt x="0" y="482806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sz="900"/>
          </a:p>
        </p:txBody>
      </p:sp>
      <p:sp>
        <p:nvSpPr>
          <p:cNvPr id="8" name="Freeform 8"/>
          <p:cNvSpPr/>
          <p:nvPr/>
        </p:nvSpPr>
        <p:spPr>
          <a:xfrm>
            <a:off x="7558762" y="-1050620"/>
            <a:ext cx="2311868" cy="1953529"/>
          </a:xfrm>
          <a:custGeom>
            <a:avLst/>
            <a:gdLst/>
            <a:ahLst/>
            <a:cxnLst/>
            <a:rect l="l" t="t" r="r" b="b"/>
            <a:pathLst>
              <a:path w="4623736" h="3907057">
                <a:moveTo>
                  <a:pt x="0" y="0"/>
                </a:moveTo>
                <a:lnTo>
                  <a:pt x="4623735" y="0"/>
                </a:lnTo>
                <a:lnTo>
                  <a:pt x="4623735" y="3907057"/>
                </a:lnTo>
                <a:lnTo>
                  <a:pt x="0" y="3907057"/>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sz="900"/>
          </a:p>
        </p:txBody>
      </p:sp>
      <p:sp>
        <p:nvSpPr>
          <p:cNvPr id="9" name="Freeform 9"/>
          <p:cNvSpPr/>
          <p:nvPr/>
        </p:nvSpPr>
        <p:spPr>
          <a:xfrm rot="-366315">
            <a:off x="8208902" y="1412947"/>
            <a:ext cx="1829845" cy="2149598"/>
          </a:xfrm>
          <a:custGeom>
            <a:avLst/>
            <a:gdLst/>
            <a:ahLst/>
            <a:cxnLst/>
            <a:rect l="l" t="t" r="r" b="b"/>
            <a:pathLst>
              <a:path w="3659690" h="4299195">
                <a:moveTo>
                  <a:pt x="0" y="0"/>
                </a:moveTo>
                <a:lnTo>
                  <a:pt x="3659690" y="0"/>
                </a:lnTo>
                <a:lnTo>
                  <a:pt x="3659690" y="4299195"/>
                </a:lnTo>
                <a:lnTo>
                  <a:pt x="0" y="429919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900"/>
          </a:p>
        </p:txBody>
      </p:sp>
      <p:sp>
        <p:nvSpPr>
          <p:cNvPr id="10" name="Freeform 10"/>
          <p:cNvSpPr/>
          <p:nvPr/>
        </p:nvSpPr>
        <p:spPr>
          <a:xfrm>
            <a:off x="2265419" y="-1371795"/>
            <a:ext cx="2283753" cy="2360468"/>
          </a:xfrm>
          <a:custGeom>
            <a:avLst/>
            <a:gdLst/>
            <a:ahLst/>
            <a:cxnLst/>
            <a:rect l="l" t="t" r="r" b="b"/>
            <a:pathLst>
              <a:path w="4567505" h="4720935">
                <a:moveTo>
                  <a:pt x="0" y="0"/>
                </a:moveTo>
                <a:lnTo>
                  <a:pt x="4567505" y="0"/>
                </a:lnTo>
                <a:lnTo>
                  <a:pt x="4567505" y="4720935"/>
                </a:lnTo>
                <a:lnTo>
                  <a:pt x="0" y="4720935"/>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en-US" sz="900"/>
          </a:p>
        </p:txBody>
      </p:sp>
      <p:sp>
        <p:nvSpPr>
          <p:cNvPr id="11" name="Freeform 11"/>
          <p:cNvSpPr/>
          <p:nvPr/>
        </p:nvSpPr>
        <p:spPr>
          <a:xfrm>
            <a:off x="4120123" y="5943239"/>
            <a:ext cx="2665781" cy="1722761"/>
          </a:xfrm>
          <a:custGeom>
            <a:avLst/>
            <a:gdLst/>
            <a:ahLst/>
            <a:cxnLst/>
            <a:rect l="l" t="t" r="r" b="b"/>
            <a:pathLst>
              <a:path w="5331561" h="3445521">
                <a:moveTo>
                  <a:pt x="0" y="0"/>
                </a:moveTo>
                <a:lnTo>
                  <a:pt x="5331562" y="0"/>
                </a:lnTo>
                <a:lnTo>
                  <a:pt x="5331562" y="3445521"/>
                </a:lnTo>
                <a:lnTo>
                  <a:pt x="0" y="3445521"/>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en-US" sz="900"/>
          </a:p>
        </p:txBody>
      </p:sp>
      <p:sp>
        <p:nvSpPr>
          <p:cNvPr id="13" name="Freeform 13"/>
          <p:cNvSpPr/>
          <p:nvPr/>
        </p:nvSpPr>
        <p:spPr>
          <a:xfrm rot="-10800000">
            <a:off x="4164690" y="-274989"/>
            <a:ext cx="3330124" cy="1365351"/>
          </a:xfrm>
          <a:custGeom>
            <a:avLst/>
            <a:gdLst/>
            <a:ahLst/>
            <a:cxnLst/>
            <a:rect l="l" t="t" r="r" b="b"/>
            <a:pathLst>
              <a:path w="6660247" h="2730701">
                <a:moveTo>
                  <a:pt x="0" y="0"/>
                </a:moveTo>
                <a:lnTo>
                  <a:pt x="6660247" y="0"/>
                </a:lnTo>
                <a:lnTo>
                  <a:pt x="6660247" y="2730702"/>
                </a:lnTo>
                <a:lnTo>
                  <a:pt x="0" y="2730702"/>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en-US" sz="900"/>
          </a:p>
        </p:txBody>
      </p:sp>
      <p:sp>
        <p:nvSpPr>
          <p:cNvPr id="14" name="Freeform 14"/>
          <p:cNvSpPr/>
          <p:nvPr/>
        </p:nvSpPr>
        <p:spPr>
          <a:xfrm rot="-2611628">
            <a:off x="750475" y="-822518"/>
            <a:ext cx="2003996" cy="1520532"/>
          </a:xfrm>
          <a:custGeom>
            <a:avLst/>
            <a:gdLst/>
            <a:ahLst/>
            <a:cxnLst/>
            <a:rect l="l" t="t" r="r" b="b"/>
            <a:pathLst>
              <a:path w="4007991" h="3041063">
                <a:moveTo>
                  <a:pt x="0" y="0"/>
                </a:moveTo>
                <a:lnTo>
                  <a:pt x="4007991" y="0"/>
                </a:lnTo>
                <a:lnTo>
                  <a:pt x="4007991" y="3041063"/>
                </a:lnTo>
                <a:lnTo>
                  <a:pt x="0" y="3041063"/>
                </a:lnTo>
                <a:lnTo>
                  <a:pt x="0" y="0"/>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en-US" sz="900"/>
          </a:p>
        </p:txBody>
      </p:sp>
      <p:sp>
        <p:nvSpPr>
          <p:cNvPr id="20" name="TextBox 19">
            <a:extLst>
              <a:ext uri="{FF2B5EF4-FFF2-40B4-BE49-F238E27FC236}">
                <a16:creationId xmlns:a16="http://schemas.microsoft.com/office/drawing/2014/main" id="{3EAA7192-AC4E-9C22-CF11-DFA0ACADE2F5}"/>
              </a:ext>
            </a:extLst>
          </p:cNvPr>
          <p:cNvSpPr txBox="1"/>
          <p:nvPr/>
        </p:nvSpPr>
        <p:spPr>
          <a:xfrm>
            <a:off x="1521638" y="1028047"/>
            <a:ext cx="5845628" cy="371127"/>
          </a:xfrm>
          <a:prstGeom prst="rect">
            <a:avLst/>
          </a:prstGeom>
          <a:noFill/>
        </p:spPr>
        <p:txBody>
          <a:bodyPr wrap="square">
            <a:spAutoFit/>
          </a:bodyPr>
          <a:lstStyle/>
          <a:p>
            <a:pPr eaLnBrk="1" hangingPunct="1">
              <a:lnSpc>
                <a:spcPct val="90000"/>
              </a:lnSpc>
              <a:buFont typeface="Wingdings" pitchFamily="2" charset="2"/>
              <a:buNone/>
            </a:pPr>
            <a:r>
              <a:rPr lang="en-CA" altLang="en-US" sz="2000">
                <a:solidFill>
                  <a:srgbClr val="49CEAA"/>
                </a:solidFill>
                <a:latin typeface="+mj-lt"/>
                <a:ea typeface="ＭＳ Ｐゴシック" panose="020B0600070205080204" pitchFamily="34" charset="-128"/>
                <a:cs typeface="Dreaming Outloud Script Pro" panose="03050502040304050704" pitchFamily="66" charset="77"/>
              </a:rPr>
              <a:t>want to know more about</a:t>
            </a:r>
          </a:p>
        </p:txBody>
      </p:sp>
      <p:sp>
        <p:nvSpPr>
          <p:cNvPr id="22" name="TextBox 21">
            <a:extLst>
              <a:ext uri="{FF2B5EF4-FFF2-40B4-BE49-F238E27FC236}">
                <a16:creationId xmlns:a16="http://schemas.microsoft.com/office/drawing/2014/main" id="{46D4E8E8-AE5E-0758-58C2-193F9B7A8C7D}"/>
              </a:ext>
            </a:extLst>
          </p:cNvPr>
          <p:cNvSpPr txBox="1"/>
          <p:nvPr/>
        </p:nvSpPr>
        <p:spPr>
          <a:xfrm>
            <a:off x="945453" y="2015329"/>
            <a:ext cx="7596947" cy="3477875"/>
          </a:xfrm>
          <a:prstGeom prst="rect">
            <a:avLst/>
          </a:prstGeom>
          <a:noFill/>
        </p:spPr>
        <p:txBody>
          <a:bodyPr wrap="square">
            <a:spAutoFit/>
          </a:bodyPr>
          <a:lstStyle/>
          <a:p>
            <a:r>
              <a:rPr lang="en-US" sz="2000">
                <a:latin typeface="Avenir Medium" panose="02000503020000020003" pitchFamily="2" charset="0"/>
              </a:rPr>
              <a:t>Please contact Ms. </a:t>
            </a:r>
            <a:r>
              <a:rPr lang="en-US" sz="2000" err="1">
                <a:latin typeface="Avenir Medium" panose="02000503020000020003" pitchFamily="2" charset="0"/>
              </a:rPr>
              <a:t>Digeso</a:t>
            </a:r>
            <a:r>
              <a:rPr lang="en-US" sz="2000">
                <a:latin typeface="Avenir Medium" panose="02000503020000020003" pitchFamily="2" charset="0"/>
              </a:rPr>
              <a:t>, Career Information Advisor at: </a:t>
            </a:r>
            <a:r>
              <a:rPr lang="en-US" sz="2000">
                <a:latin typeface="Avenir Medium" panose="02000503020000020003" pitchFamily="2" charset="0"/>
                <a:hlinkClick r:id="rId26">
                  <a:extLst>
                    <a:ext uri="{A12FA001-AC4F-418D-AE19-62706E023703}">
                      <ahyp:hlinkClr xmlns:ahyp="http://schemas.microsoft.com/office/drawing/2018/hyperlinkcolor" val="tx"/>
                    </a:ext>
                  </a:extLst>
                </a:hlinkClick>
              </a:rPr>
              <a:t>jdigeso@sd38.bc.ca</a:t>
            </a:r>
            <a:r>
              <a:rPr lang="en-US" sz="2000">
                <a:latin typeface="Avenir Medium" panose="02000503020000020003" pitchFamily="2" charset="0"/>
              </a:rPr>
              <a:t> </a:t>
            </a:r>
          </a:p>
          <a:p>
            <a:endParaRPr lang="en-US" sz="2000">
              <a:latin typeface="Avenir Medium" panose="02000503020000020003" pitchFamily="2" charset="0"/>
            </a:endParaRPr>
          </a:p>
          <a:p>
            <a:r>
              <a:rPr lang="en-US" sz="2000">
                <a:latin typeface="Avenir Medium" panose="02000503020000020003" pitchFamily="2" charset="0"/>
              </a:rPr>
              <a:t>The Career Centre is open to students Monday through Thursday, 9:30am - 2:15pm</a:t>
            </a:r>
          </a:p>
          <a:p>
            <a:endParaRPr lang="en-US" sz="2000">
              <a:latin typeface="Avenir Medium" panose="02000503020000020003" pitchFamily="2" charset="0"/>
            </a:endParaRPr>
          </a:p>
          <a:p>
            <a:r>
              <a:rPr lang="en-US" sz="2000">
                <a:latin typeface="Avenir Medium" panose="02000503020000020003" pitchFamily="2" charset="0"/>
              </a:rPr>
              <a:t>Students can book appointments directly with Ms. </a:t>
            </a:r>
            <a:r>
              <a:rPr lang="en-US" sz="2000" err="1">
                <a:latin typeface="Avenir Medium" panose="02000503020000020003" pitchFamily="2" charset="0"/>
              </a:rPr>
              <a:t>Digeso</a:t>
            </a:r>
            <a:r>
              <a:rPr lang="en-US" sz="2000">
                <a:latin typeface="Avenir Medium" panose="02000503020000020003" pitchFamily="2" charset="0"/>
              </a:rPr>
              <a:t>. </a:t>
            </a:r>
          </a:p>
          <a:p>
            <a:r>
              <a:rPr lang="en-US" sz="2000">
                <a:latin typeface="Avenir Medium" panose="02000503020000020003" pitchFamily="2" charset="0"/>
              </a:rPr>
              <a:t>Please visit her office in the Counselling Centre.</a:t>
            </a:r>
          </a:p>
          <a:p>
            <a:endParaRPr lang="en-US" sz="2000">
              <a:latin typeface="Avenir Medium" panose="02000503020000020003" pitchFamily="2" charset="0"/>
            </a:endParaRPr>
          </a:p>
          <a:p>
            <a:r>
              <a:rPr lang="en-US" sz="2000">
                <a:latin typeface="Avenir Medium" panose="02000503020000020003" pitchFamily="2" charset="0"/>
              </a:rPr>
              <a:t>Scan the QR code on her door to book an </a:t>
            </a:r>
          </a:p>
          <a:p>
            <a:r>
              <a:rPr lang="en-US" sz="2000">
                <a:latin typeface="Avenir Medium" panose="02000503020000020003" pitchFamily="2" charset="0"/>
              </a:rPr>
              <a:t>appointment!</a:t>
            </a:r>
          </a:p>
        </p:txBody>
      </p:sp>
      <p:pic>
        <p:nvPicPr>
          <p:cNvPr id="15" name="Picture 1">
            <a:extLst>
              <a:ext uri="{FF2B5EF4-FFF2-40B4-BE49-F238E27FC236}">
                <a16:creationId xmlns:a16="http://schemas.microsoft.com/office/drawing/2014/main" id="{81FD7644-363D-E520-4A05-A5174CAD5CF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57971" y="718552"/>
            <a:ext cx="1095533" cy="107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ontent Placeholder 4" descr="A picture containing text, businesscard, accessory&#10;&#10;Description automatically generated">
            <a:extLst>
              <a:ext uri="{FF2B5EF4-FFF2-40B4-BE49-F238E27FC236}">
                <a16:creationId xmlns:a16="http://schemas.microsoft.com/office/drawing/2014/main" id="{66FB36D4-95CC-9EAE-3016-F7DADE38EAD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86072" y="4326294"/>
            <a:ext cx="2600253" cy="2661897"/>
          </a:xfrm>
          <a:prstGeom prst="rect">
            <a:avLst/>
          </a:prstGeom>
        </p:spPr>
      </p:pic>
      <p:pic>
        <p:nvPicPr>
          <p:cNvPr id="39" name="Audio 38">
            <a:extLst>
              <a:ext uri="{FF2B5EF4-FFF2-40B4-BE49-F238E27FC236}">
                <a16:creationId xmlns:a16="http://schemas.microsoft.com/office/drawing/2014/main" id="{A9EC2FB6-D77C-9BA2-54F3-93AAAD5EDCA0}"/>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79773348"/>
      </p:ext>
    </p:extLst>
  </p:cSld>
  <p:clrMapOvr>
    <a:masterClrMapping/>
  </p:clrMapOvr>
  <mc:AlternateContent xmlns:mc="http://schemas.openxmlformats.org/markup-compatibility/2006" xmlns:p14="http://schemas.microsoft.com/office/powerpoint/2010/main">
    <mc:Choice Requires="p14">
      <p:transition spd="slow" p14:dur="2000" advTm="36533"/>
    </mc:Choice>
    <mc:Fallback xmlns="">
      <p:transition spd="slow" advTm="36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D26E3-29B8-89BC-A0E7-620EC68ABA22}"/>
            </a:ext>
          </a:extLst>
        </p:cNvPr>
        <p:cNvGrpSpPr/>
        <p:nvPr/>
      </p:nvGrpSpPr>
      <p:grpSpPr>
        <a:xfrm>
          <a:off x="0" y="0"/>
          <a:ext cx="0" cy="0"/>
          <a:chOff x="0" y="0"/>
          <a:chExt cx="0" cy="0"/>
        </a:xfrm>
      </p:grpSpPr>
      <p:sp>
        <p:nvSpPr>
          <p:cNvPr id="6" name="Freeform 5">
            <a:extLst>
              <a:ext uri="{FF2B5EF4-FFF2-40B4-BE49-F238E27FC236}">
                <a16:creationId xmlns:a16="http://schemas.microsoft.com/office/drawing/2014/main" id="{13836289-9A47-7C68-C3B9-D7609B76ED3F}"/>
              </a:ext>
            </a:extLst>
          </p:cNvPr>
          <p:cNvSpPr/>
          <p:nvPr/>
        </p:nvSpPr>
        <p:spPr>
          <a:xfrm>
            <a:off x="-2430" y="117142"/>
            <a:ext cx="914643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5">
              <a:alphaModFix amt="50295"/>
            </a:blip>
            <a:srcRect/>
            <a:stretch>
              <a:fillRect t="-5555" b="-5555"/>
            </a:stretch>
          </a:blipFill>
        </p:spPr>
        <p:txBody>
          <a:bodyPr/>
          <a:lstStyle/>
          <a:p>
            <a:endParaRPr lang="en-US" sz="900"/>
          </a:p>
        </p:txBody>
      </p:sp>
      <p:sp>
        <p:nvSpPr>
          <p:cNvPr id="2" name="Title 1">
            <a:extLst>
              <a:ext uri="{FF2B5EF4-FFF2-40B4-BE49-F238E27FC236}">
                <a16:creationId xmlns:a16="http://schemas.microsoft.com/office/drawing/2014/main" id="{C6C4ECB6-B0CA-D6CB-4D76-EFD1C2D8F2C7}"/>
              </a:ext>
            </a:extLst>
          </p:cNvPr>
          <p:cNvSpPr>
            <a:spLocks noGrp="1"/>
          </p:cNvSpPr>
          <p:nvPr>
            <p:ph type="title"/>
          </p:nvPr>
        </p:nvSpPr>
        <p:spPr>
          <a:xfrm>
            <a:off x="586175" y="38904"/>
            <a:ext cx="7784920" cy="1008112"/>
          </a:xfrm>
        </p:spPr>
        <p:txBody>
          <a:bodyPr vert="horz" lIns="182880" tIns="182880" rIns="182880" bIns="182880" rtlCol="0" anchor="ctr">
            <a:normAutofit/>
          </a:bodyPr>
          <a:lstStyle/>
          <a:p>
            <a:pPr>
              <a:defRPr sz="2800" b="1">
                <a:solidFill>
                  <a:srgbClr val="003399"/>
                </a:solidFill>
              </a:defRPr>
            </a:pPr>
            <a:r>
              <a:rPr lang="en-US" sz="2000" u="sng" dirty="0">
                <a:solidFill>
                  <a:srgbClr val="000000"/>
                </a:solidFill>
                <a:latin typeface="Avenir Book" panose="02000503020000020003" pitchFamily="2" charset="0"/>
              </a:rPr>
              <a:t>Online and summer school courses</a:t>
            </a:r>
          </a:p>
        </p:txBody>
      </p:sp>
      <p:sp>
        <p:nvSpPr>
          <p:cNvPr id="3" name="TextBox 2">
            <a:extLst>
              <a:ext uri="{FF2B5EF4-FFF2-40B4-BE49-F238E27FC236}">
                <a16:creationId xmlns:a16="http://schemas.microsoft.com/office/drawing/2014/main" id="{F628350B-D6C3-2421-36C4-658593D6E926}"/>
              </a:ext>
            </a:extLst>
          </p:cNvPr>
          <p:cNvSpPr txBox="1"/>
          <p:nvPr/>
        </p:nvSpPr>
        <p:spPr>
          <a:xfrm>
            <a:off x="398560" y="816752"/>
            <a:ext cx="7596844" cy="2055636"/>
          </a:xfrm>
          <a:prstGeom prst="rect">
            <a:avLst/>
          </a:prstGeom>
        </p:spPr>
        <p:txBody>
          <a:bodyPr vert="horz" lIns="91440" tIns="45720" rIns="91440" bIns="45720" rtlCol="0">
            <a:noAutofit/>
          </a:bodyPr>
          <a:lstStyle/>
          <a:p>
            <a:pPr marL="571500" indent="-342900" defTabSz="914400">
              <a:spcBef>
                <a:spcPts val="1000"/>
              </a:spcBef>
              <a:buClr>
                <a:schemeClr val="accent2"/>
              </a:buClr>
              <a:buFont typeface="Arial" panose="020B0604020202020204" pitchFamily="34" charset="0"/>
              <a:buChar char="•"/>
              <a:defRPr sz="2800" b="1">
                <a:solidFill>
                  <a:srgbClr val="003399"/>
                </a:solidFill>
              </a:defRPr>
            </a:pPr>
            <a:r>
              <a:rPr lang="en-US" sz="2000" dirty="0">
                <a:solidFill>
                  <a:srgbClr val="000000"/>
                </a:solidFill>
                <a:latin typeface="Avenir Book" panose="02000503020000020003" pitchFamily="2" charset="0"/>
              </a:rPr>
              <a:t>Understand how online courses work</a:t>
            </a:r>
          </a:p>
          <a:p>
            <a:pPr marL="914400" lvl="1" indent="-228600">
              <a:spcBef>
                <a:spcPts val="1000"/>
              </a:spcBef>
              <a:buClr>
                <a:schemeClr val="accent2"/>
              </a:buClr>
              <a:buFont typeface="Arial" panose="020B0604020202020204" pitchFamily="34" charset="0"/>
              <a:buChar char="•"/>
              <a:defRPr sz="2800" b="1">
                <a:solidFill>
                  <a:srgbClr val="003399"/>
                </a:solidFill>
              </a:defRPr>
            </a:pPr>
            <a:r>
              <a:rPr lang="en-US" sz="2000" dirty="0">
                <a:solidFill>
                  <a:srgbClr val="000000"/>
                </a:solidFill>
                <a:latin typeface="Avenir Book" panose="02000503020000020003" pitchFamily="2" charset="0"/>
              </a:rPr>
              <a:t>Strong organization skills, self-motivation and discipline to stay on track. Parents/guardians should be involved in the discussion of the appropriateness of the course</a:t>
            </a:r>
          </a:p>
          <a:p>
            <a:pPr marL="914400" lvl="1" indent="-228600">
              <a:spcBef>
                <a:spcPts val="1000"/>
              </a:spcBef>
              <a:buClr>
                <a:schemeClr val="accent2"/>
              </a:buClr>
              <a:buFont typeface="Arial" panose="020B0604020202020204" pitchFamily="34" charset="0"/>
              <a:buChar char="•"/>
              <a:defRPr sz="2800" b="1">
                <a:solidFill>
                  <a:srgbClr val="003399"/>
                </a:solidFill>
              </a:defRPr>
            </a:pPr>
            <a:r>
              <a:rPr lang="en-US" sz="2000" dirty="0">
                <a:solidFill>
                  <a:srgbClr val="000000"/>
                </a:solidFill>
                <a:latin typeface="Avenir Book" panose="02000503020000020003" pitchFamily="2" charset="0"/>
              </a:rPr>
              <a:t>Be aware of online courses expectations for university admissions; some universities have strict requirements, e.g. Waterloo</a:t>
            </a:r>
          </a:p>
          <a:p>
            <a:pPr marL="457200" indent="-228600" defTabSz="914400">
              <a:spcBef>
                <a:spcPts val="1000"/>
              </a:spcBef>
              <a:buClr>
                <a:schemeClr val="accent2"/>
              </a:buClr>
              <a:buFont typeface="Arial" panose="020B0604020202020204" pitchFamily="34" charset="0"/>
              <a:buChar char="•"/>
              <a:defRPr sz="2800" b="1">
                <a:solidFill>
                  <a:srgbClr val="003399"/>
                </a:solidFill>
              </a:defRPr>
            </a:pPr>
            <a:endParaRPr lang="en-US" sz="2000" dirty="0">
              <a:solidFill>
                <a:schemeClr val="tx1">
                  <a:lumMod val="85000"/>
                  <a:lumOff val="15000"/>
                </a:schemeClr>
              </a:solidFill>
              <a:latin typeface="Avenir Book" panose="02000503020000020003" pitchFamily="2" charset="0"/>
            </a:endParaRPr>
          </a:p>
        </p:txBody>
      </p:sp>
      <p:sp>
        <p:nvSpPr>
          <p:cNvPr id="4" name="TextBox 3">
            <a:extLst>
              <a:ext uri="{FF2B5EF4-FFF2-40B4-BE49-F238E27FC236}">
                <a16:creationId xmlns:a16="http://schemas.microsoft.com/office/drawing/2014/main" id="{07FEA24C-C21D-07F2-F009-1689C82F4509}"/>
              </a:ext>
            </a:extLst>
          </p:cNvPr>
          <p:cNvSpPr txBox="1"/>
          <p:nvPr/>
        </p:nvSpPr>
        <p:spPr>
          <a:xfrm>
            <a:off x="772363" y="3440375"/>
            <a:ext cx="7596844" cy="3416320"/>
          </a:xfrm>
          <a:prstGeom prst="rect">
            <a:avLst/>
          </a:prstGeom>
          <a:noFill/>
        </p:spPr>
        <p:txBody>
          <a:bodyPr wrap="square" rtlCol="0">
            <a:spAutoFit/>
          </a:bodyPr>
          <a:lstStyle/>
          <a:p>
            <a:pPr>
              <a:defRPr sz="2800" b="1">
                <a:solidFill>
                  <a:srgbClr val="003399"/>
                </a:solidFill>
              </a:defRPr>
            </a:pPr>
            <a:r>
              <a:rPr lang="en-US" sz="2000" u="sng" dirty="0">
                <a:solidFill>
                  <a:schemeClr val="accent4">
                    <a:lumMod val="50000"/>
                  </a:schemeClr>
                </a:solidFill>
                <a:latin typeface="Avenir Book" panose="02000503020000020003" pitchFamily="2" charset="0"/>
              </a:rPr>
              <a:t>Summer School – ce.sd38.bc.ca</a:t>
            </a:r>
          </a:p>
          <a:p>
            <a:pPr marL="285750" indent="-285750">
              <a:buFont typeface="Arial" panose="020B0604020202020204" pitchFamily="34" charset="0"/>
              <a:buChar char="•"/>
              <a:defRPr sz="2800" b="1">
                <a:solidFill>
                  <a:srgbClr val="003399"/>
                </a:solidFill>
              </a:defRPr>
            </a:pPr>
            <a:r>
              <a:rPr lang="en-US" sz="2000" dirty="0">
                <a:solidFill>
                  <a:srgbClr val="000000"/>
                </a:solidFill>
                <a:latin typeface="Avenir Book" panose="02000503020000020003" pitchFamily="2" charset="0"/>
              </a:rPr>
              <a:t>Full credit courses are 6 weeks long in July</a:t>
            </a:r>
          </a:p>
          <a:p>
            <a:pPr marL="285750" indent="-285750">
              <a:buFont typeface="Arial" panose="020B0604020202020204" pitchFamily="34" charset="0"/>
              <a:buChar char="•"/>
              <a:defRPr sz="2800" b="1">
                <a:solidFill>
                  <a:srgbClr val="003399"/>
                </a:solidFill>
              </a:defRPr>
            </a:pPr>
            <a:r>
              <a:rPr lang="en-US" sz="2000" dirty="0">
                <a:solidFill>
                  <a:srgbClr val="000000"/>
                </a:solidFill>
                <a:latin typeface="Avenir Book" panose="02000503020000020003" pitchFamily="2" charset="0"/>
              </a:rPr>
              <a:t>Registration begins in April/May</a:t>
            </a:r>
          </a:p>
          <a:p>
            <a:pPr marL="285750" indent="-285750">
              <a:buFont typeface="Arial" panose="020B0604020202020204" pitchFamily="34" charset="0"/>
              <a:buChar char="•"/>
              <a:defRPr sz="2800" b="1">
                <a:solidFill>
                  <a:srgbClr val="003399"/>
                </a:solidFill>
              </a:defRPr>
            </a:pPr>
            <a:r>
              <a:rPr lang="en-US" sz="2000" dirty="0">
                <a:solidFill>
                  <a:srgbClr val="000000"/>
                </a:solidFill>
                <a:latin typeface="Avenir Book" panose="02000503020000020003" pitchFamily="2" charset="0"/>
              </a:rPr>
              <a:t>In-person summer school; max. two summer school courses</a:t>
            </a:r>
          </a:p>
          <a:p>
            <a:pPr>
              <a:defRPr sz="2800" b="1">
                <a:solidFill>
                  <a:srgbClr val="003399"/>
                </a:solidFill>
              </a:defRPr>
            </a:pPr>
            <a:endParaRPr lang="en-US" u="sng" dirty="0">
              <a:solidFill>
                <a:schemeClr val="accent1">
                  <a:lumMod val="50000"/>
                </a:schemeClr>
              </a:solidFill>
              <a:latin typeface="Avenir Book" panose="02000503020000020003" pitchFamily="2" charset="0"/>
            </a:endParaRPr>
          </a:p>
          <a:p>
            <a:pPr>
              <a:defRPr sz="2800" b="1">
                <a:solidFill>
                  <a:srgbClr val="003399"/>
                </a:solidFill>
              </a:defRPr>
            </a:pPr>
            <a:r>
              <a:rPr lang="en-US" sz="2000" u="sng" dirty="0">
                <a:solidFill>
                  <a:schemeClr val="accent1">
                    <a:lumMod val="50000"/>
                  </a:schemeClr>
                </a:solidFill>
                <a:latin typeface="Avenir Book" panose="02000503020000020003" pitchFamily="2" charset="0"/>
              </a:rPr>
              <a:t>Richmond Virtual School – rvs.sd38.bc.ca </a:t>
            </a:r>
          </a:p>
          <a:p>
            <a:pPr marL="342900" indent="-342900">
              <a:buFont typeface="Arial" panose="020B0604020202020204" pitchFamily="34" charset="0"/>
              <a:buChar char="•"/>
              <a:defRPr sz="2800" b="1">
                <a:solidFill>
                  <a:srgbClr val="003399"/>
                </a:solidFill>
              </a:defRPr>
            </a:pPr>
            <a:r>
              <a:rPr lang="en-US" sz="2000" dirty="0">
                <a:solidFill>
                  <a:srgbClr val="000000"/>
                </a:solidFill>
                <a:latin typeface="Avenir Book" panose="02000503020000020003" pitchFamily="2" charset="0"/>
              </a:rPr>
              <a:t>(semester, linear options) </a:t>
            </a:r>
          </a:p>
          <a:p>
            <a:pPr marL="342900" indent="-342900">
              <a:buFont typeface="Arial" panose="020B0604020202020204" pitchFamily="34" charset="0"/>
              <a:buChar char="•"/>
              <a:defRPr sz="2800" b="1">
                <a:solidFill>
                  <a:srgbClr val="003399"/>
                </a:solidFill>
              </a:defRPr>
            </a:pPr>
            <a:r>
              <a:rPr lang="en-US" sz="2000" dirty="0">
                <a:solidFill>
                  <a:srgbClr val="000000"/>
                </a:solidFill>
                <a:latin typeface="Avenir Book" panose="02000503020000020003" pitchFamily="2" charset="0"/>
              </a:rPr>
              <a:t>Summer term requires 2 days of in-person classes a week)</a:t>
            </a:r>
          </a:p>
          <a:p>
            <a:pPr marL="342900" indent="-342900">
              <a:buFont typeface="Arial" panose="020B0604020202020204" pitchFamily="34" charset="0"/>
              <a:buChar char="•"/>
              <a:defRPr sz="2800" b="1">
                <a:solidFill>
                  <a:srgbClr val="003399"/>
                </a:solidFill>
              </a:defRPr>
            </a:pPr>
            <a:r>
              <a:rPr lang="en-US" sz="2000" dirty="0">
                <a:solidFill>
                  <a:srgbClr val="000000"/>
                </a:solidFill>
                <a:latin typeface="Avenir Book" panose="02000503020000020003" pitchFamily="2" charset="0"/>
              </a:rPr>
              <a:t>Registration starts in February</a:t>
            </a:r>
          </a:p>
          <a:p>
            <a:pPr>
              <a:defRPr sz="2800" b="1">
                <a:solidFill>
                  <a:srgbClr val="003399"/>
                </a:solidFill>
              </a:defRPr>
            </a:pPr>
            <a:endParaRPr lang="en-US" dirty="0"/>
          </a:p>
        </p:txBody>
      </p:sp>
      <p:pic>
        <p:nvPicPr>
          <p:cNvPr id="5" name="Picture 1">
            <a:extLst>
              <a:ext uri="{FF2B5EF4-FFF2-40B4-BE49-F238E27FC236}">
                <a16:creationId xmlns:a16="http://schemas.microsoft.com/office/drawing/2014/main" id="{53FE977E-EDED-BF3A-9C1F-B4CA3D61C6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7789" y="165621"/>
            <a:ext cx="1126613" cy="110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extLst>
              <a:ext uri="{FF2B5EF4-FFF2-40B4-BE49-F238E27FC236}">
                <a16:creationId xmlns:a16="http://schemas.microsoft.com/office/drawing/2014/main" id="{D924847D-1CD6-0C9C-077E-DDCC2D76EB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
        <p:nvSpPr>
          <p:cNvPr id="15" name="Freeform 4">
            <a:extLst>
              <a:ext uri="{FF2B5EF4-FFF2-40B4-BE49-F238E27FC236}">
                <a16:creationId xmlns:a16="http://schemas.microsoft.com/office/drawing/2014/main" id="{48C2F6D3-7AD8-3D97-2059-9785DE7C848F}"/>
              </a:ext>
            </a:extLst>
          </p:cNvPr>
          <p:cNvSpPr/>
          <p:nvPr/>
        </p:nvSpPr>
        <p:spPr>
          <a:xfrm>
            <a:off x="254921" y="6344043"/>
            <a:ext cx="2657697" cy="956771"/>
          </a:xfrm>
          <a:custGeom>
            <a:avLst/>
            <a:gdLst/>
            <a:ahLst/>
            <a:cxnLst/>
            <a:rect l="l" t="t" r="r" b="b"/>
            <a:pathLst>
              <a:path w="5315394" h="1913542">
                <a:moveTo>
                  <a:pt x="0" y="0"/>
                </a:moveTo>
                <a:lnTo>
                  <a:pt x="5315394" y="0"/>
                </a:lnTo>
                <a:lnTo>
                  <a:pt x="5315394" y="1913542"/>
                </a:lnTo>
                <a:lnTo>
                  <a:pt x="0" y="1913542"/>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sz="900"/>
          </a:p>
        </p:txBody>
      </p:sp>
      <p:sp>
        <p:nvSpPr>
          <p:cNvPr id="16" name="Freeform 6">
            <a:extLst>
              <a:ext uri="{FF2B5EF4-FFF2-40B4-BE49-F238E27FC236}">
                <a16:creationId xmlns:a16="http://schemas.microsoft.com/office/drawing/2014/main" id="{99EA128F-A82F-7601-14D1-A8FACA969CCD}"/>
              </a:ext>
            </a:extLst>
          </p:cNvPr>
          <p:cNvSpPr/>
          <p:nvPr/>
        </p:nvSpPr>
        <p:spPr>
          <a:xfrm rot="2830164">
            <a:off x="3115400" y="6247211"/>
            <a:ext cx="1775489" cy="1852977"/>
          </a:xfrm>
          <a:custGeom>
            <a:avLst/>
            <a:gdLst/>
            <a:ahLst/>
            <a:cxnLst/>
            <a:rect l="l" t="t" r="r" b="b"/>
            <a:pathLst>
              <a:path w="3550978" h="3705954">
                <a:moveTo>
                  <a:pt x="0" y="0"/>
                </a:moveTo>
                <a:lnTo>
                  <a:pt x="3550978" y="0"/>
                </a:lnTo>
                <a:lnTo>
                  <a:pt x="3550978" y="3705955"/>
                </a:lnTo>
                <a:lnTo>
                  <a:pt x="0" y="37059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900"/>
          </a:p>
        </p:txBody>
      </p:sp>
      <p:sp>
        <p:nvSpPr>
          <p:cNvPr id="17" name="Freeform 11">
            <a:extLst>
              <a:ext uri="{FF2B5EF4-FFF2-40B4-BE49-F238E27FC236}">
                <a16:creationId xmlns:a16="http://schemas.microsoft.com/office/drawing/2014/main" id="{9EBB3EA5-2E7F-F377-1A48-597765C7A212}"/>
              </a:ext>
            </a:extLst>
          </p:cNvPr>
          <p:cNvSpPr/>
          <p:nvPr/>
        </p:nvSpPr>
        <p:spPr>
          <a:xfrm>
            <a:off x="5034116" y="6332588"/>
            <a:ext cx="2665781" cy="1722761"/>
          </a:xfrm>
          <a:custGeom>
            <a:avLst/>
            <a:gdLst/>
            <a:ahLst/>
            <a:cxnLst/>
            <a:rect l="l" t="t" r="r" b="b"/>
            <a:pathLst>
              <a:path w="5331561" h="3445521">
                <a:moveTo>
                  <a:pt x="0" y="0"/>
                </a:moveTo>
                <a:lnTo>
                  <a:pt x="5331562" y="0"/>
                </a:lnTo>
                <a:lnTo>
                  <a:pt x="5331562" y="3445521"/>
                </a:lnTo>
                <a:lnTo>
                  <a:pt x="0" y="344552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sz="900"/>
          </a:p>
        </p:txBody>
      </p:sp>
    </p:spTree>
    <p:extLst>
      <p:ext uri="{BB962C8B-B14F-4D97-AF65-F5344CB8AC3E}">
        <p14:creationId xmlns:p14="http://schemas.microsoft.com/office/powerpoint/2010/main" val="3059149612"/>
      </p:ext>
    </p:extLst>
  </p:cSld>
  <p:clrMapOvr>
    <a:masterClrMapping/>
  </p:clrMapOvr>
  <mc:AlternateContent xmlns:mc="http://schemas.openxmlformats.org/markup-compatibility/2006" xmlns:p14="http://schemas.microsoft.com/office/powerpoint/2010/main">
    <mc:Choice Requires="p14">
      <p:transition spd="slow" p14:dur="2000" advTm="136621"/>
    </mc:Choice>
    <mc:Fallback xmlns="">
      <p:transition spd="slow" advTm="136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4|1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F4AEA3A76BB34FB783D639301D6074" ma:contentTypeVersion="16" ma:contentTypeDescription="Create a new document." ma:contentTypeScope="" ma:versionID="e8ba54ad14abd879b1c7f887856596fa">
  <xsd:schema xmlns:xsd="http://www.w3.org/2001/XMLSchema" xmlns:xs="http://www.w3.org/2001/XMLSchema" xmlns:p="http://schemas.microsoft.com/office/2006/metadata/properties" xmlns:ns2="fd5dc2bd-85e2-49ee-93dd-8e4b198c2b81" xmlns:ns3="ed07c674-2fa9-43ad-b48f-b8c70d4b3f10" targetNamespace="http://schemas.microsoft.com/office/2006/metadata/properties" ma:root="true" ma:fieldsID="d3d558e9160fa0edbdce31d7d03d6feb" ns2:_="" ns3:_="">
    <xsd:import namespace="fd5dc2bd-85e2-49ee-93dd-8e4b198c2b81"/>
    <xsd:import namespace="ed07c674-2fa9-43ad-b48f-b8c70d4b3f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5dc2bd-85e2-49ee-93dd-8e4b198c2b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9f36fc-41ad-4bc5-a40d-a58dea801fed"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07c674-2fa9-43ad-b48f-b8c70d4b3f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f8b04a-4bb7-4ceb-ad82-2e45f0358d27}" ma:internalName="TaxCatchAll" ma:showField="CatchAllData" ma:web="ed07c674-2fa9-43ad-b48f-b8c70d4b3f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d07c674-2fa9-43ad-b48f-b8c70d4b3f10" xsi:nil="true"/>
    <lcf76f155ced4ddcb4097134ff3c332f xmlns="fd5dc2bd-85e2-49ee-93dd-8e4b198c2b8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EBECE7D-5394-47D6-B514-764D32FD0E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5dc2bd-85e2-49ee-93dd-8e4b198c2b81"/>
    <ds:schemaRef ds:uri="ed07c674-2fa9-43ad-b48f-b8c70d4b3f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3BBDBB-DC09-48CC-83B1-F6F82B53048B}">
  <ds:schemaRefs>
    <ds:schemaRef ds:uri="http://schemas.microsoft.com/sharepoint/v3/contenttype/forms"/>
  </ds:schemaRefs>
</ds:datastoreItem>
</file>

<file path=customXml/itemProps3.xml><?xml version="1.0" encoding="utf-8"?>
<ds:datastoreItem xmlns:ds="http://schemas.openxmlformats.org/officeDocument/2006/customXml" ds:itemID="{5289E693-11D9-4CA3-A438-21B8A2F4E603}">
  <ds:schemaRefs>
    <ds:schemaRef ds:uri="http://schemas.microsoft.com/office/2006/metadata/properties"/>
    <ds:schemaRef ds:uri="http://purl.org/dc/dcmitype/"/>
    <ds:schemaRef ds:uri="9d96b997-000d-411c-aa15-96156ab5e565"/>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3923bc1a-a075-4502-8c6d-e1fab628612c"/>
    <ds:schemaRef ds:uri="http://www.w3.org/XML/1998/namespace"/>
    <ds:schemaRef ds:uri="http://purl.org/dc/terms/"/>
    <ds:schemaRef ds:uri="ed07c674-2fa9-43ad-b48f-b8c70d4b3f10"/>
    <ds:schemaRef ds:uri="fd5dc2bd-85e2-49ee-93dd-8e4b198c2b81"/>
  </ds:schemaRefs>
</ds:datastoreItem>
</file>

<file path=docProps/app.xml><?xml version="1.0" encoding="utf-8"?>
<Properties xmlns="http://schemas.openxmlformats.org/officeDocument/2006/extended-properties" xmlns:vt="http://schemas.openxmlformats.org/officeDocument/2006/docPropsVTypes">
  <Template/>
  <TotalTime>296</TotalTime>
  <Words>4979</Words>
  <Application>Microsoft Office PowerPoint</Application>
  <PresentationFormat>On-screen Show (4:3)</PresentationFormat>
  <Paragraphs>518</Paragraphs>
  <Slides>32</Slides>
  <Notes>32</Notes>
  <HiddenSlides>0</HiddenSlides>
  <MMClips>32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Land Acknowledgement</vt:lpstr>
      <vt:lpstr>Curious about what courses to choose?</vt:lpstr>
      <vt:lpstr>PowerPoint Presentation</vt:lpstr>
      <vt:lpstr>PowerPoint Presentation</vt:lpstr>
      <vt:lpstr>Course selection for your Grade 12 year  Most students will have English FP 12 or English Studies 12 or AP English 12 as their ONLY required course. The other courses will be electives.   If you haven’t completed requirements from previous years, e.g. CLE 10 or PHE 10, then you must select these courses.   </vt:lpstr>
      <vt:lpstr>PowerPoint Presentation</vt:lpstr>
      <vt:lpstr>PowerPoint Presentation</vt:lpstr>
      <vt:lpstr>Online and summer school courses</vt:lpstr>
      <vt:lpstr>TIMELINE</vt:lpstr>
      <vt:lpstr>English </vt:lpstr>
      <vt:lpstr>ADVANCED PLACEMENT COURSES</vt:lpstr>
      <vt:lpstr>ELL </vt:lpstr>
      <vt:lpstr>PowerPoint Presentation</vt:lpstr>
      <vt:lpstr>Should I take a study block?</vt:lpstr>
      <vt:lpstr>Math &amp; Social Studies</vt:lpstr>
      <vt:lpstr>SCIENCES</vt:lpstr>
      <vt:lpstr>Physical Education</vt:lpstr>
      <vt:lpstr>FINE ARTS</vt:lpstr>
      <vt:lpstr>ADST (APPLIED DESIGN AND SKILLS TECHNOLOGY)</vt:lpstr>
      <vt:lpstr>PowerPoint Presentation</vt:lpstr>
      <vt:lpstr>PowerPoint Presentation</vt:lpstr>
      <vt:lpstr>OFF TIMETABLE COURSES</vt:lpstr>
      <vt:lpstr>CAREER PROGRAMS</vt:lpstr>
      <vt:lpstr>SD38 Career programs https://careerprograms.sd38.bc.ca/</vt:lpstr>
      <vt:lpstr>PowerPoint Presentation</vt:lpstr>
      <vt:lpstr>PowerPoint Presentation</vt:lpstr>
      <vt:lpstr>TIMELINE</vt:lpstr>
      <vt:lpstr>COURSE CHANGES</vt:lpstr>
      <vt:lpstr>POST-SECONDARY PLANNING WORKSHOP</vt:lpstr>
      <vt:lpstr>MY SELF-CARE plan – how do I keep well?</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Steveston-London Secondary</dc:creator>
  <cp:keywords/>
  <dc:description/>
  <cp:lastModifiedBy>Katrina Lau</cp:lastModifiedBy>
  <cp:revision>3</cp:revision>
  <dcterms:created xsi:type="dcterms:W3CDTF">2012-02-13T22:51:56Z</dcterms:created>
  <dcterms:modified xsi:type="dcterms:W3CDTF">2026-01-16T03:00:26Z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0x01010063F4AEA3A76BB34FB783D639301D6074</vt:lpwstr>
  </property>
  <property fmtid="{D5CDD505-2E9C-101B-9397-08002B2CF9AE}" pid="3" name="MediaServiceImageTags">
    <vt:lpwstr/>
  </property>
</Properties>
</file>