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2" r:id="rId4"/>
  </p:sldMasterIdLst>
  <p:notesMasterIdLst>
    <p:notesMasterId r:id="rId38"/>
  </p:notesMasterIdLst>
  <p:sldIdLst>
    <p:sldId id="453" r:id="rId5"/>
    <p:sldId id="480" r:id="rId6"/>
    <p:sldId id="503" r:id="rId7"/>
    <p:sldId id="481" r:id="rId8"/>
    <p:sldId id="344" r:id="rId9"/>
    <p:sldId id="502" r:id="rId10"/>
    <p:sldId id="454" r:id="rId11"/>
    <p:sldId id="496" r:id="rId12"/>
    <p:sldId id="485" r:id="rId13"/>
    <p:sldId id="483" r:id="rId14"/>
    <p:sldId id="504" r:id="rId15"/>
    <p:sldId id="486" r:id="rId16"/>
    <p:sldId id="346" r:id="rId17"/>
    <p:sldId id="389" r:id="rId18"/>
    <p:sldId id="442" r:id="rId19"/>
    <p:sldId id="423" r:id="rId20"/>
    <p:sldId id="494" r:id="rId21"/>
    <p:sldId id="430" r:id="rId22"/>
    <p:sldId id="473" r:id="rId23"/>
    <p:sldId id="443" r:id="rId24"/>
    <p:sldId id="500" r:id="rId25"/>
    <p:sldId id="497" r:id="rId26"/>
    <p:sldId id="501" r:id="rId27"/>
    <p:sldId id="456" r:id="rId28"/>
    <p:sldId id="482" r:id="rId29"/>
    <p:sldId id="487" r:id="rId30"/>
    <p:sldId id="458" r:id="rId31"/>
    <p:sldId id="448" r:id="rId32"/>
    <p:sldId id="459" r:id="rId33"/>
    <p:sldId id="505" r:id="rId34"/>
    <p:sldId id="499" r:id="rId35"/>
    <p:sldId id="297" r:id="rId36"/>
    <p:sldId id="327"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0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26"/>
    <p:restoredTop sz="93662"/>
  </p:normalViewPr>
  <p:slideViewPr>
    <p:cSldViewPr>
      <p:cViewPr varScale="1">
        <p:scale>
          <a:sx n="115" d="100"/>
          <a:sy n="115" d="100"/>
        </p:scale>
        <p:origin x="976" y="200"/>
      </p:cViewPr>
      <p:guideLst>
        <p:guide orient="horz" pos="2160"/>
        <p:guide pos="2880"/>
      </p:guideLst>
    </p:cSldViewPr>
  </p:slideViewPr>
  <p:notesTextViewPr>
    <p:cViewPr>
      <p:scale>
        <a:sx n="100" d="100"/>
        <a:sy n="100" d="100"/>
      </p:scale>
      <p:origin x="0" y="0"/>
    </p:cViewPr>
  </p:notesTextViewPr>
  <p:sorterViewPr>
    <p:cViewPr>
      <p:scale>
        <a:sx n="25" d="100"/>
        <a:sy n="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E7E122-D0E0-47F7-9815-66293195263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EC74E10-B6A0-43CF-B2DB-B939FB2C7AC2}">
      <dgm:prSet/>
      <dgm:spPr/>
      <dgm:t>
        <a:bodyPr/>
        <a:lstStyle/>
        <a:p>
          <a:pPr algn="ctr"/>
          <a:r>
            <a:rPr lang="en-US" b="1" dirty="0"/>
            <a:t>YOU!</a:t>
          </a:r>
          <a:endParaRPr lang="en-US" dirty="0"/>
        </a:p>
      </dgm:t>
    </dgm:pt>
    <dgm:pt modelId="{D05B56D2-1FE0-489F-86B5-A21596B1408B}" type="parTrans" cxnId="{A96D2D08-2DC1-4528-B89F-B006C37CA220}">
      <dgm:prSet/>
      <dgm:spPr/>
      <dgm:t>
        <a:bodyPr/>
        <a:lstStyle/>
        <a:p>
          <a:endParaRPr lang="en-US"/>
        </a:p>
      </dgm:t>
    </dgm:pt>
    <dgm:pt modelId="{7ED3D485-8CBA-4FEF-91CA-01534639152F}" type="sibTrans" cxnId="{A96D2D08-2DC1-4528-B89F-B006C37CA220}">
      <dgm:prSet/>
      <dgm:spPr/>
      <dgm:t>
        <a:bodyPr/>
        <a:lstStyle/>
        <a:p>
          <a:endParaRPr lang="en-US"/>
        </a:p>
      </dgm:t>
    </dgm:pt>
    <dgm:pt modelId="{F230A1C5-A4F0-4CDE-B361-FAA11E69E0FB}">
      <dgm:prSet/>
      <dgm:spPr/>
      <dgm:t>
        <a:bodyPr/>
        <a:lstStyle/>
        <a:p>
          <a:r>
            <a:rPr lang="en-US"/>
            <a:t>Make a strengths/interest inventory</a:t>
          </a:r>
        </a:p>
      </dgm:t>
    </dgm:pt>
    <dgm:pt modelId="{A8D73477-4078-45CC-90B9-C2F73C0F8C28}" type="parTrans" cxnId="{10C00BF5-248B-43D4-868B-DDF81C63C35F}">
      <dgm:prSet/>
      <dgm:spPr/>
      <dgm:t>
        <a:bodyPr/>
        <a:lstStyle/>
        <a:p>
          <a:endParaRPr lang="en-US"/>
        </a:p>
      </dgm:t>
    </dgm:pt>
    <dgm:pt modelId="{5CEE92A4-6E0F-4EF1-BF2D-D31D6379BE7A}" type="sibTrans" cxnId="{10C00BF5-248B-43D4-868B-DDF81C63C35F}">
      <dgm:prSet/>
      <dgm:spPr/>
      <dgm:t>
        <a:bodyPr/>
        <a:lstStyle/>
        <a:p>
          <a:endParaRPr lang="en-US"/>
        </a:p>
      </dgm:t>
    </dgm:pt>
    <dgm:pt modelId="{9F9A70E2-918F-4F21-B4DE-7FF6BC2AE30A}">
      <dgm:prSet/>
      <dgm:spPr/>
      <dgm:t>
        <a:bodyPr/>
        <a:lstStyle/>
        <a:p>
          <a:r>
            <a:rPr lang="en-US" dirty="0"/>
            <a:t>Ask a friend/family/trusted adult for advice</a:t>
          </a:r>
        </a:p>
      </dgm:t>
    </dgm:pt>
    <dgm:pt modelId="{131ACC17-5D57-4CB3-AC64-9C41A1F5301F}" type="parTrans" cxnId="{E68B499D-A0DB-462C-9E47-D743ED9340E8}">
      <dgm:prSet/>
      <dgm:spPr/>
      <dgm:t>
        <a:bodyPr/>
        <a:lstStyle/>
        <a:p>
          <a:endParaRPr lang="en-US"/>
        </a:p>
      </dgm:t>
    </dgm:pt>
    <dgm:pt modelId="{329A3822-2CE7-4B9B-9843-30D47B921A70}" type="sibTrans" cxnId="{E68B499D-A0DB-462C-9E47-D743ED9340E8}">
      <dgm:prSet/>
      <dgm:spPr/>
      <dgm:t>
        <a:bodyPr/>
        <a:lstStyle/>
        <a:p>
          <a:endParaRPr lang="en-US"/>
        </a:p>
      </dgm:t>
    </dgm:pt>
    <dgm:pt modelId="{AD502A2E-EFAC-42CA-9864-444BAB00E701}">
      <dgm:prSet/>
      <dgm:spPr/>
      <dgm:t>
        <a:bodyPr/>
        <a:lstStyle/>
        <a:p>
          <a:r>
            <a:rPr lang="en-US" dirty="0"/>
            <a:t>You are creating your own pathway so be intentional with your planning</a:t>
          </a:r>
        </a:p>
      </dgm:t>
    </dgm:pt>
    <dgm:pt modelId="{6F577C0A-0135-4043-A56D-0E0C3B26C671}" type="parTrans" cxnId="{D5FF8EAF-892C-4E36-A959-830DB12753BC}">
      <dgm:prSet/>
      <dgm:spPr/>
      <dgm:t>
        <a:bodyPr/>
        <a:lstStyle/>
        <a:p>
          <a:endParaRPr lang="en-US"/>
        </a:p>
      </dgm:t>
    </dgm:pt>
    <dgm:pt modelId="{44EBEBDE-052A-4961-A831-27D233809A12}" type="sibTrans" cxnId="{D5FF8EAF-892C-4E36-A959-830DB12753BC}">
      <dgm:prSet/>
      <dgm:spPr/>
      <dgm:t>
        <a:bodyPr/>
        <a:lstStyle/>
        <a:p>
          <a:endParaRPr lang="en-US"/>
        </a:p>
      </dgm:t>
    </dgm:pt>
    <dgm:pt modelId="{6807473D-14DC-1044-8A57-5EA1A95B4435}" type="pres">
      <dgm:prSet presAssocID="{37E7E122-D0E0-47F7-9815-662931952636}" presName="linear" presStyleCnt="0">
        <dgm:presLayoutVars>
          <dgm:animLvl val="lvl"/>
          <dgm:resizeHandles val="exact"/>
        </dgm:presLayoutVars>
      </dgm:prSet>
      <dgm:spPr/>
    </dgm:pt>
    <dgm:pt modelId="{122EAE10-3EE6-244B-B3F0-7988D9743B8C}" type="pres">
      <dgm:prSet presAssocID="{0EC74E10-B6A0-43CF-B2DB-B939FB2C7AC2}" presName="parentText" presStyleLbl="node1" presStyleIdx="0" presStyleCnt="1">
        <dgm:presLayoutVars>
          <dgm:chMax val="0"/>
          <dgm:bulletEnabled val="1"/>
        </dgm:presLayoutVars>
      </dgm:prSet>
      <dgm:spPr/>
    </dgm:pt>
    <dgm:pt modelId="{FADA678F-E4CF-F94F-9E54-038851D40383}" type="pres">
      <dgm:prSet presAssocID="{0EC74E10-B6A0-43CF-B2DB-B939FB2C7AC2}" presName="childText" presStyleLbl="revTx" presStyleIdx="0" presStyleCnt="1">
        <dgm:presLayoutVars>
          <dgm:bulletEnabled val="1"/>
        </dgm:presLayoutVars>
      </dgm:prSet>
      <dgm:spPr/>
    </dgm:pt>
  </dgm:ptLst>
  <dgm:cxnLst>
    <dgm:cxn modelId="{A96D2D08-2DC1-4528-B89F-B006C37CA220}" srcId="{37E7E122-D0E0-47F7-9815-662931952636}" destId="{0EC74E10-B6A0-43CF-B2DB-B939FB2C7AC2}" srcOrd="0" destOrd="0" parTransId="{D05B56D2-1FE0-489F-86B5-A21596B1408B}" sibTransId="{7ED3D485-8CBA-4FEF-91CA-01534639152F}"/>
    <dgm:cxn modelId="{88B44C40-31FD-E54E-84D3-12FB98D9E1F9}" type="presOf" srcId="{37E7E122-D0E0-47F7-9815-662931952636}" destId="{6807473D-14DC-1044-8A57-5EA1A95B4435}" srcOrd="0" destOrd="0" presId="urn:microsoft.com/office/officeart/2005/8/layout/vList2"/>
    <dgm:cxn modelId="{FFA79365-ECF2-3D46-A26B-91CE28A711B9}" type="presOf" srcId="{F230A1C5-A4F0-4CDE-B361-FAA11E69E0FB}" destId="{FADA678F-E4CF-F94F-9E54-038851D40383}" srcOrd="0" destOrd="0" presId="urn:microsoft.com/office/officeart/2005/8/layout/vList2"/>
    <dgm:cxn modelId="{40EDB379-907B-FF4A-A16C-9D2AE57BB756}" type="presOf" srcId="{AD502A2E-EFAC-42CA-9864-444BAB00E701}" destId="{FADA678F-E4CF-F94F-9E54-038851D40383}" srcOrd="0" destOrd="2" presId="urn:microsoft.com/office/officeart/2005/8/layout/vList2"/>
    <dgm:cxn modelId="{E68B499D-A0DB-462C-9E47-D743ED9340E8}" srcId="{0EC74E10-B6A0-43CF-B2DB-B939FB2C7AC2}" destId="{9F9A70E2-918F-4F21-B4DE-7FF6BC2AE30A}" srcOrd="1" destOrd="0" parTransId="{131ACC17-5D57-4CB3-AC64-9C41A1F5301F}" sibTransId="{329A3822-2CE7-4B9B-9843-30D47B921A70}"/>
    <dgm:cxn modelId="{BEBA7CA9-DE2A-F94B-8161-DC362F2AA375}" type="presOf" srcId="{0EC74E10-B6A0-43CF-B2DB-B939FB2C7AC2}" destId="{122EAE10-3EE6-244B-B3F0-7988D9743B8C}" srcOrd="0" destOrd="0" presId="urn:microsoft.com/office/officeart/2005/8/layout/vList2"/>
    <dgm:cxn modelId="{D5FF8EAF-892C-4E36-A959-830DB12753BC}" srcId="{0EC74E10-B6A0-43CF-B2DB-B939FB2C7AC2}" destId="{AD502A2E-EFAC-42CA-9864-444BAB00E701}" srcOrd="2" destOrd="0" parTransId="{6F577C0A-0135-4043-A56D-0E0C3B26C671}" sibTransId="{44EBEBDE-052A-4961-A831-27D233809A12}"/>
    <dgm:cxn modelId="{38771CC5-63D7-6246-B2CB-EA8A4CEA053D}" type="presOf" srcId="{9F9A70E2-918F-4F21-B4DE-7FF6BC2AE30A}" destId="{FADA678F-E4CF-F94F-9E54-038851D40383}" srcOrd="0" destOrd="1" presId="urn:microsoft.com/office/officeart/2005/8/layout/vList2"/>
    <dgm:cxn modelId="{10C00BF5-248B-43D4-868B-DDF81C63C35F}" srcId="{0EC74E10-B6A0-43CF-B2DB-B939FB2C7AC2}" destId="{F230A1C5-A4F0-4CDE-B361-FAA11E69E0FB}" srcOrd="0" destOrd="0" parTransId="{A8D73477-4078-45CC-90B9-C2F73C0F8C28}" sibTransId="{5CEE92A4-6E0F-4EF1-BF2D-D31D6379BE7A}"/>
    <dgm:cxn modelId="{9813C9FC-0E00-D041-9311-67083474DA30}" type="presParOf" srcId="{6807473D-14DC-1044-8A57-5EA1A95B4435}" destId="{122EAE10-3EE6-244B-B3F0-7988D9743B8C}" srcOrd="0" destOrd="0" presId="urn:microsoft.com/office/officeart/2005/8/layout/vList2"/>
    <dgm:cxn modelId="{47BB63D2-C733-7541-A03D-8AF52327EC3C}" type="presParOf" srcId="{6807473D-14DC-1044-8A57-5EA1A95B4435}" destId="{FADA678F-E4CF-F94F-9E54-038851D4038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2993A1-5B5F-4844-BAF7-FAB168EC878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2161459-B385-4AFD-AF2B-B268D9FC0989}">
      <dgm:prSet custT="1"/>
      <dgm:spPr/>
      <dgm:t>
        <a:bodyPr/>
        <a:lstStyle/>
        <a:p>
          <a:pPr>
            <a:lnSpc>
              <a:spcPct val="100000"/>
            </a:lnSpc>
          </a:pPr>
          <a:r>
            <a:rPr lang="en-US" sz="1800" dirty="0"/>
            <a:t>Make sure you have the right courses for graduation</a:t>
          </a:r>
        </a:p>
      </dgm:t>
    </dgm:pt>
    <dgm:pt modelId="{C9B84B6E-CE16-4927-999C-CE5105A931F6}" type="parTrans" cxnId="{6EB38BC8-06FB-4917-8B99-3C44FEAA1165}">
      <dgm:prSet/>
      <dgm:spPr/>
      <dgm:t>
        <a:bodyPr/>
        <a:lstStyle/>
        <a:p>
          <a:endParaRPr lang="en-US"/>
        </a:p>
      </dgm:t>
    </dgm:pt>
    <dgm:pt modelId="{D2EE63C8-4E88-4F8C-91FB-5335A7A4AC3C}" type="sibTrans" cxnId="{6EB38BC8-06FB-4917-8B99-3C44FEAA1165}">
      <dgm:prSet/>
      <dgm:spPr/>
      <dgm:t>
        <a:bodyPr/>
        <a:lstStyle/>
        <a:p>
          <a:pPr>
            <a:lnSpc>
              <a:spcPct val="100000"/>
            </a:lnSpc>
          </a:pPr>
          <a:endParaRPr lang="en-US"/>
        </a:p>
      </dgm:t>
    </dgm:pt>
    <dgm:pt modelId="{4AE92F2F-81D7-443A-A98D-8D39A0B78463}">
      <dgm:prSet custT="1"/>
      <dgm:spPr/>
      <dgm:t>
        <a:bodyPr/>
        <a:lstStyle/>
        <a:p>
          <a:pPr>
            <a:lnSpc>
              <a:spcPct val="100000"/>
            </a:lnSpc>
          </a:pPr>
          <a:r>
            <a:rPr lang="en-US" sz="1800" dirty="0"/>
            <a:t>It is important that you choose your courses carefully</a:t>
          </a:r>
        </a:p>
      </dgm:t>
    </dgm:pt>
    <dgm:pt modelId="{1725FC80-3989-41E6-9FA2-6C369738CF8C}" type="parTrans" cxnId="{DFC43CF3-D573-46AE-A81C-89237D7972F2}">
      <dgm:prSet/>
      <dgm:spPr/>
      <dgm:t>
        <a:bodyPr/>
        <a:lstStyle/>
        <a:p>
          <a:endParaRPr lang="en-US"/>
        </a:p>
      </dgm:t>
    </dgm:pt>
    <dgm:pt modelId="{8B8BF0C3-E9A1-4EEA-BC5F-B8344AFDFE07}" type="sibTrans" cxnId="{DFC43CF3-D573-46AE-A81C-89237D7972F2}">
      <dgm:prSet/>
      <dgm:spPr/>
      <dgm:t>
        <a:bodyPr/>
        <a:lstStyle/>
        <a:p>
          <a:pPr>
            <a:lnSpc>
              <a:spcPct val="100000"/>
            </a:lnSpc>
          </a:pPr>
          <a:endParaRPr lang="en-US"/>
        </a:p>
      </dgm:t>
    </dgm:pt>
    <dgm:pt modelId="{ED7F725F-DA62-4DEB-A416-9ABDA08235DE}">
      <dgm:prSet custT="1"/>
      <dgm:spPr/>
      <dgm:t>
        <a:bodyPr/>
        <a:lstStyle/>
        <a:p>
          <a:pPr>
            <a:lnSpc>
              <a:spcPct val="100000"/>
            </a:lnSpc>
          </a:pPr>
          <a:r>
            <a:rPr lang="en-US" sz="1800" dirty="0"/>
            <a:t>Schools are staffed and timetabled according to the courses chosen by you</a:t>
          </a:r>
        </a:p>
      </dgm:t>
    </dgm:pt>
    <dgm:pt modelId="{DE5491B6-D4A3-4496-B53A-631E80079E10}" type="parTrans" cxnId="{B1154D4B-76FB-4B63-BD83-940253B4BEBE}">
      <dgm:prSet/>
      <dgm:spPr/>
      <dgm:t>
        <a:bodyPr/>
        <a:lstStyle/>
        <a:p>
          <a:endParaRPr lang="en-US"/>
        </a:p>
      </dgm:t>
    </dgm:pt>
    <dgm:pt modelId="{398AF0A4-FBFC-4449-BB7D-ECC1DF0B8BD0}" type="sibTrans" cxnId="{B1154D4B-76FB-4B63-BD83-940253B4BEBE}">
      <dgm:prSet/>
      <dgm:spPr/>
      <dgm:t>
        <a:bodyPr/>
        <a:lstStyle/>
        <a:p>
          <a:pPr>
            <a:lnSpc>
              <a:spcPct val="100000"/>
            </a:lnSpc>
          </a:pPr>
          <a:endParaRPr lang="en-US"/>
        </a:p>
      </dgm:t>
    </dgm:pt>
    <dgm:pt modelId="{ADD372D1-9D3A-4C07-A16B-589246C13A19}">
      <dgm:prSet custT="1"/>
      <dgm:spPr/>
      <dgm:t>
        <a:bodyPr/>
        <a:lstStyle/>
        <a:p>
          <a:pPr>
            <a:lnSpc>
              <a:spcPct val="100000"/>
            </a:lnSpc>
          </a:pPr>
          <a:r>
            <a:rPr lang="en-US" sz="1600" dirty="0"/>
            <a:t>Only students with incomplete timetables or legitimate course errors will be allowed course corrections in September</a:t>
          </a:r>
        </a:p>
      </dgm:t>
    </dgm:pt>
    <dgm:pt modelId="{B96C5AFC-4F33-4B3C-8874-2E0689B28918}" type="parTrans" cxnId="{05197A2D-C00E-4A36-97B9-92AAA4520700}">
      <dgm:prSet/>
      <dgm:spPr/>
      <dgm:t>
        <a:bodyPr/>
        <a:lstStyle/>
        <a:p>
          <a:endParaRPr lang="en-US"/>
        </a:p>
      </dgm:t>
    </dgm:pt>
    <dgm:pt modelId="{3732AA67-10C8-4F36-BCFE-9FC288CAFBB6}" type="sibTrans" cxnId="{05197A2D-C00E-4A36-97B9-92AAA4520700}">
      <dgm:prSet/>
      <dgm:spPr/>
      <dgm:t>
        <a:bodyPr/>
        <a:lstStyle/>
        <a:p>
          <a:endParaRPr lang="en-US"/>
        </a:p>
      </dgm:t>
    </dgm:pt>
    <dgm:pt modelId="{D65BA52E-A85E-4AC1-B663-1A22C6FCDFD5}" type="pres">
      <dgm:prSet presAssocID="{C72993A1-5B5F-4844-BAF7-FAB168EC878D}" presName="root" presStyleCnt="0">
        <dgm:presLayoutVars>
          <dgm:dir/>
          <dgm:resizeHandles val="exact"/>
        </dgm:presLayoutVars>
      </dgm:prSet>
      <dgm:spPr/>
    </dgm:pt>
    <dgm:pt modelId="{BC78382E-C5E2-49D7-9043-E600FA0904D6}" type="pres">
      <dgm:prSet presAssocID="{C72993A1-5B5F-4844-BAF7-FAB168EC878D}" presName="container" presStyleCnt="0">
        <dgm:presLayoutVars>
          <dgm:dir/>
          <dgm:resizeHandles val="exact"/>
        </dgm:presLayoutVars>
      </dgm:prSet>
      <dgm:spPr/>
    </dgm:pt>
    <dgm:pt modelId="{E0649CDD-F2F2-497C-B61C-739A90843178}" type="pres">
      <dgm:prSet presAssocID="{62161459-B385-4AFD-AF2B-B268D9FC0989}" presName="compNode" presStyleCnt="0"/>
      <dgm:spPr/>
    </dgm:pt>
    <dgm:pt modelId="{A9EC9ADB-66EA-4F58-A74F-BA4177DA76D0}" type="pres">
      <dgm:prSet presAssocID="{62161459-B385-4AFD-AF2B-B268D9FC0989}" presName="iconBgRect" presStyleLbl="bgShp" presStyleIdx="0" presStyleCnt="4"/>
      <dgm:spPr/>
    </dgm:pt>
    <dgm:pt modelId="{698E9312-A8FA-40BC-98FA-842985DCAAF9}" type="pres">
      <dgm:prSet presAssocID="{62161459-B385-4AFD-AF2B-B268D9FC098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a:ext>
      </dgm:extLst>
    </dgm:pt>
    <dgm:pt modelId="{231B1352-87D1-4D1A-BC20-E2DF37D56506}" type="pres">
      <dgm:prSet presAssocID="{62161459-B385-4AFD-AF2B-B268D9FC0989}" presName="spaceRect" presStyleCnt="0"/>
      <dgm:spPr/>
    </dgm:pt>
    <dgm:pt modelId="{BA030300-BEC1-49E8-B3C3-67A4C7FCB130}" type="pres">
      <dgm:prSet presAssocID="{62161459-B385-4AFD-AF2B-B268D9FC0989}" presName="textRect" presStyleLbl="revTx" presStyleIdx="0" presStyleCnt="4">
        <dgm:presLayoutVars>
          <dgm:chMax val="1"/>
          <dgm:chPref val="1"/>
        </dgm:presLayoutVars>
      </dgm:prSet>
      <dgm:spPr/>
    </dgm:pt>
    <dgm:pt modelId="{5C858D7C-9B0F-4493-A2BF-CF6F38CC019A}" type="pres">
      <dgm:prSet presAssocID="{D2EE63C8-4E88-4F8C-91FB-5335A7A4AC3C}" presName="sibTrans" presStyleLbl="sibTrans2D1" presStyleIdx="0" presStyleCnt="0"/>
      <dgm:spPr/>
    </dgm:pt>
    <dgm:pt modelId="{32F05184-5289-47DB-AB76-07DC63A110D0}" type="pres">
      <dgm:prSet presAssocID="{4AE92F2F-81D7-443A-A98D-8D39A0B78463}" presName="compNode" presStyleCnt="0"/>
      <dgm:spPr/>
    </dgm:pt>
    <dgm:pt modelId="{4A75BC88-712A-4F4C-B36F-A931DA243A64}" type="pres">
      <dgm:prSet presAssocID="{4AE92F2F-81D7-443A-A98D-8D39A0B78463}" presName="iconBgRect" presStyleLbl="bgShp" presStyleIdx="1" presStyleCnt="4"/>
      <dgm:spPr/>
    </dgm:pt>
    <dgm:pt modelId="{9D03EAFC-AED5-4808-8A77-96CFC0BE68D5}" type="pres">
      <dgm:prSet presAssocID="{4AE92F2F-81D7-443A-A98D-8D39A0B7846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DE1A0998-E202-4136-803C-137642789E31}" type="pres">
      <dgm:prSet presAssocID="{4AE92F2F-81D7-443A-A98D-8D39A0B78463}" presName="spaceRect" presStyleCnt="0"/>
      <dgm:spPr/>
    </dgm:pt>
    <dgm:pt modelId="{442856C8-7173-4CBC-A26D-D254A19A6F54}" type="pres">
      <dgm:prSet presAssocID="{4AE92F2F-81D7-443A-A98D-8D39A0B78463}" presName="textRect" presStyleLbl="revTx" presStyleIdx="1" presStyleCnt="4">
        <dgm:presLayoutVars>
          <dgm:chMax val="1"/>
          <dgm:chPref val="1"/>
        </dgm:presLayoutVars>
      </dgm:prSet>
      <dgm:spPr/>
    </dgm:pt>
    <dgm:pt modelId="{D22B7709-0927-4172-9E37-0DEC53ACF11A}" type="pres">
      <dgm:prSet presAssocID="{8B8BF0C3-E9A1-4EEA-BC5F-B8344AFDFE07}" presName="sibTrans" presStyleLbl="sibTrans2D1" presStyleIdx="0" presStyleCnt="0"/>
      <dgm:spPr/>
    </dgm:pt>
    <dgm:pt modelId="{CA1E9275-352D-474A-8149-E562F6D410B6}" type="pres">
      <dgm:prSet presAssocID="{ED7F725F-DA62-4DEB-A416-9ABDA08235DE}" presName="compNode" presStyleCnt="0"/>
      <dgm:spPr/>
    </dgm:pt>
    <dgm:pt modelId="{DEEFAB60-3930-4865-841E-0D547AEE69A5}" type="pres">
      <dgm:prSet presAssocID="{ED7F725F-DA62-4DEB-A416-9ABDA08235DE}" presName="iconBgRect" presStyleLbl="bgShp" presStyleIdx="2" presStyleCnt="4"/>
      <dgm:spPr/>
    </dgm:pt>
    <dgm:pt modelId="{774CE492-C447-4529-A3A3-D84544B8C0FD}" type="pres">
      <dgm:prSet presAssocID="{ED7F725F-DA62-4DEB-A416-9ABDA08235D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hoolhouse"/>
        </a:ext>
      </dgm:extLst>
    </dgm:pt>
    <dgm:pt modelId="{BCF4ED3D-22FA-4805-BEDD-1CFD5DD91608}" type="pres">
      <dgm:prSet presAssocID="{ED7F725F-DA62-4DEB-A416-9ABDA08235DE}" presName="spaceRect" presStyleCnt="0"/>
      <dgm:spPr/>
    </dgm:pt>
    <dgm:pt modelId="{3EDA7878-504C-4672-8002-2FFD31991557}" type="pres">
      <dgm:prSet presAssocID="{ED7F725F-DA62-4DEB-A416-9ABDA08235DE}" presName="textRect" presStyleLbl="revTx" presStyleIdx="2" presStyleCnt="4">
        <dgm:presLayoutVars>
          <dgm:chMax val="1"/>
          <dgm:chPref val="1"/>
        </dgm:presLayoutVars>
      </dgm:prSet>
      <dgm:spPr/>
    </dgm:pt>
    <dgm:pt modelId="{8AA8703F-1872-4914-A1CA-CF683FA31C41}" type="pres">
      <dgm:prSet presAssocID="{398AF0A4-FBFC-4449-BB7D-ECC1DF0B8BD0}" presName="sibTrans" presStyleLbl="sibTrans2D1" presStyleIdx="0" presStyleCnt="0"/>
      <dgm:spPr/>
    </dgm:pt>
    <dgm:pt modelId="{6EB798C9-69A0-4E63-9EF4-C2E925CDEA3C}" type="pres">
      <dgm:prSet presAssocID="{ADD372D1-9D3A-4C07-A16B-589246C13A19}" presName="compNode" presStyleCnt="0"/>
      <dgm:spPr/>
    </dgm:pt>
    <dgm:pt modelId="{6846E36C-C2F7-4554-96DD-6E5DEA828180}" type="pres">
      <dgm:prSet presAssocID="{ADD372D1-9D3A-4C07-A16B-589246C13A19}" presName="iconBgRect" presStyleLbl="bgShp" presStyleIdx="3" presStyleCnt="4"/>
      <dgm:spPr/>
    </dgm:pt>
    <dgm:pt modelId="{C2886F2D-9BA7-444A-A5C5-F178D02E0079}" type="pres">
      <dgm:prSet presAssocID="{ADD372D1-9D3A-4C07-A16B-589246C13A1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a:ext>
      </dgm:extLst>
    </dgm:pt>
    <dgm:pt modelId="{EA7FD9B0-9A81-4FD8-8FB9-CE0F27F0F608}" type="pres">
      <dgm:prSet presAssocID="{ADD372D1-9D3A-4C07-A16B-589246C13A19}" presName="spaceRect" presStyleCnt="0"/>
      <dgm:spPr/>
    </dgm:pt>
    <dgm:pt modelId="{AD798DD8-4887-45F7-BFAF-813CAE552BA2}" type="pres">
      <dgm:prSet presAssocID="{ADD372D1-9D3A-4C07-A16B-589246C13A19}" presName="textRect" presStyleLbl="revTx" presStyleIdx="3" presStyleCnt="4">
        <dgm:presLayoutVars>
          <dgm:chMax val="1"/>
          <dgm:chPref val="1"/>
        </dgm:presLayoutVars>
      </dgm:prSet>
      <dgm:spPr/>
    </dgm:pt>
  </dgm:ptLst>
  <dgm:cxnLst>
    <dgm:cxn modelId="{530BC302-DD2A-43B7-ACF7-57A4C92CECBD}" type="presOf" srcId="{62161459-B385-4AFD-AF2B-B268D9FC0989}" destId="{BA030300-BEC1-49E8-B3C3-67A4C7FCB130}" srcOrd="0" destOrd="0" presId="urn:microsoft.com/office/officeart/2018/2/layout/IconCircleList"/>
    <dgm:cxn modelId="{05197A2D-C00E-4A36-97B9-92AAA4520700}" srcId="{C72993A1-5B5F-4844-BAF7-FAB168EC878D}" destId="{ADD372D1-9D3A-4C07-A16B-589246C13A19}" srcOrd="3" destOrd="0" parTransId="{B96C5AFC-4F33-4B3C-8874-2E0689B28918}" sibTransId="{3732AA67-10C8-4F36-BCFE-9FC288CAFBB6}"/>
    <dgm:cxn modelId="{A6B7C131-BA14-4A3E-B4ED-18F184A58A99}" type="presOf" srcId="{ED7F725F-DA62-4DEB-A416-9ABDA08235DE}" destId="{3EDA7878-504C-4672-8002-2FFD31991557}" srcOrd="0" destOrd="0" presId="urn:microsoft.com/office/officeart/2018/2/layout/IconCircleList"/>
    <dgm:cxn modelId="{04AA0837-A21D-4072-9FF2-452E8AEC4BBA}" type="presOf" srcId="{8B8BF0C3-E9A1-4EEA-BC5F-B8344AFDFE07}" destId="{D22B7709-0927-4172-9E37-0DEC53ACF11A}" srcOrd="0" destOrd="0" presId="urn:microsoft.com/office/officeart/2018/2/layout/IconCircleList"/>
    <dgm:cxn modelId="{7CD6B148-C6E2-4BFF-B82B-9053224A1B79}" type="presOf" srcId="{4AE92F2F-81D7-443A-A98D-8D39A0B78463}" destId="{442856C8-7173-4CBC-A26D-D254A19A6F54}" srcOrd="0" destOrd="0" presId="urn:microsoft.com/office/officeart/2018/2/layout/IconCircleList"/>
    <dgm:cxn modelId="{B1154D4B-76FB-4B63-BD83-940253B4BEBE}" srcId="{C72993A1-5B5F-4844-BAF7-FAB168EC878D}" destId="{ED7F725F-DA62-4DEB-A416-9ABDA08235DE}" srcOrd="2" destOrd="0" parTransId="{DE5491B6-D4A3-4496-B53A-631E80079E10}" sibTransId="{398AF0A4-FBFC-4449-BB7D-ECC1DF0B8BD0}"/>
    <dgm:cxn modelId="{618D155C-966F-41B3-8EEB-F2FA2935BD69}" type="presOf" srcId="{D2EE63C8-4E88-4F8C-91FB-5335A7A4AC3C}" destId="{5C858D7C-9B0F-4493-A2BF-CF6F38CC019A}" srcOrd="0" destOrd="0" presId="urn:microsoft.com/office/officeart/2018/2/layout/IconCircleList"/>
    <dgm:cxn modelId="{A197D884-7704-4DD4-B99E-CF0DE00F7B2E}" type="presOf" srcId="{398AF0A4-FBFC-4449-BB7D-ECC1DF0B8BD0}" destId="{8AA8703F-1872-4914-A1CA-CF683FA31C41}" srcOrd="0" destOrd="0" presId="urn:microsoft.com/office/officeart/2018/2/layout/IconCircleList"/>
    <dgm:cxn modelId="{00968B85-D7D2-4526-AEF5-2CF27CD72945}" type="presOf" srcId="{C72993A1-5B5F-4844-BAF7-FAB168EC878D}" destId="{D65BA52E-A85E-4AC1-B663-1A22C6FCDFD5}" srcOrd="0" destOrd="0" presId="urn:microsoft.com/office/officeart/2018/2/layout/IconCircleList"/>
    <dgm:cxn modelId="{6EB38BC8-06FB-4917-8B99-3C44FEAA1165}" srcId="{C72993A1-5B5F-4844-BAF7-FAB168EC878D}" destId="{62161459-B385-4AFD-AF2B-B268D9FC0989}" srcOrd="0" destOrd="0" parTransId="{C9B84B6E-CE16-4927-999C-CE5105A931F6}" sibTransId="{D2EE63C8-4E88-4F8C-91FB-5335A7A4AC3C}"/>
    <dgm:cxn modelId="{DFC43CF3-D573-46AE-A81C-89237D7972F2}" srcId="{C72993A1-5B5F-4844-BAF7-FAB168EC878D}" destId="{4AE92F2F-81D7-443A-A98D-8D39A0B78463}" srcOrd="1" destOrd="0" parTransId="{1725FC80-3989-41E6-9FA2-6C369738CF8C}" sibTransId="{8B8BF0C3-E9A1-4EEA-BC5F-B8344AFDFE07}"/>
    <dgm:cxn modelId="{2931B5F7-4ACB-46DF-9E56-C344F49CC33D}" type="presOf" srcId="{ADD372D1-9D3A-4C07-A16B-589246C13A19}" destId="{AD798DD8-4887-45F7-BFAF-813CAE552BA2}" srcOrd="0" destOrd="0" presId="urn:microsoft.com/office/officeart/2018/2/layout/IconCircleList"/>
    <dgm:cxn modelId="{DE7D9B06-664D-4EFC-A7FC-C3D97BF66485}" type="presParOf" srcId="{D65BA52E-A85E-4AC1-B663-1A22C6FCDFD5}" destId="{BC78382E-C5E2-49D7-9043-E600FA0904D6}" srcOrd="0" destOrd="0" presId="urn:microsoft.com/office/officeart/2018/2/layout/IconCircleList"/>
    <dgm:cxn modelId="{94D66C98-5854-40D1-B869-22CE60B78625}" type="presParOf" srcId="{BC78382E-C5E2-49D7-9043-E600FA0904D6}" destId="{E0649CDD-F2F2-497C-B61C-739A90843178}" srcOrd="0" destOrd="0" presId="urn:microsoft.com/office/officeart/2018/2/layout/IconCircleList"/>
    <dgm:cxn modelId="{35366006-5B0B-4608-90A7-79B6FCD39473}" type="presParOf" srcId="{E0649CDD-F2F2-497C-B61C-739A90843178}" destId="{A9EC9ADB-66EA-4F58-A74F-BA4177DA76D0}" srcOrd="0" destOrd="0" presId="urn:microsoft.com/office/officeart/2018/2/layout/IconCircleList"/>
    <dgm:cxn modelId="{462E91DC-AE99-44F2-9A39-C8A5CF0F56D6}" type="presParOf" srcId="{E0649CDD-F2F2-497C-B61C-739A90843178}" destId="{698E9312-A8FA-40BC-98FA-842985DCAAF9}" srcOrd="1" destOrd="0" presId="urn:microsoft.com/office/officeart/2018/2/layout/IconCircleList"/>
    <dgm:cxn modelId="{C62788F8-B7AD-4643-8B4F-2DBE3D7B1D9F}" type="presParOf" srcId="{E0649CDD-F2F2-497C-B61C-739A90843178}" destId="{231B1352-87D1-4D1A-BC20-E2DF37D56506}" srcOrd="2" destOrd="0" presId="urn:microsoft.com/office/officeart/2018/2/layout/IconCircleList"/>
    <dgm:cxn modelId="{25D6B44B-F6FF-4128-97D6-F52D9202F27C}" type="presParOf" srcId="{E0649CDD-F2F2-497C-B61C-739A90843178}" destId="{BA030300-BEC1-49E8-B3C3-67A4C7FCB130}" srcOrd="3" destOrd="0" presId="urn:microsoft.com/office/officeart/2018/2/layout/IconCircleList"/>
    <dgm:cxn modelId="{258AA8D0-8A01-45B4-94C1-18100AC61696}" type="presParOf" srcId="{BC78382E-C5E2-49D7-9043-E600FA0904D6}" destId="{5C858D7C-9B0F-4493-A2BF-CF6F38CC019A}" srcOrd="1" destOrd="0" presId="urn:microsoft.com/office/officeart/2018/2/layout/IconCircleList"/>
    <dgm:cxn modelId="{8535FB8F-A902-4FE2-A836-65E9F1D8EE69}" type="presParOf" srcId="{BC78382E-C5E2-49D7-9043-E600FA0904D6}" destId="{32F05184-5289-47DB-AB76-07DC63A110D0}" srcOrd="2" destOrd="0" presId="urn:microsoft.com/office/officeart/2018/2/layout/IconCircleList"/>
    <dgm:cxn modelId="{2255ECF8-6D2E-4453-B839-48E54DD6A14B}" type="presParOf" srcId="{32F05184-5289-47DB-AB76-07DC63A110D0}" destId="{4A75BC88-712A-4F4C-B36F-A931DA243A64}" srcOrd="0" destOrd="0" presId="urn:microsoft.com/office/officeart/2018/2/layout/IconCircleList"/>
    <dgm:cxn modelId="{4D495DF8-DF19-44E9-BDB4-3E5C3E95993F}" type="presParOf" srcId="{32F05184-5289-47DB-AB76-07DC63A110D0}" destId="{9D03EAFC-AED5-4808-8A77-96CFC0BE68D5}" srcOrd="1" destOrd="0" presId="urn:microsoft.com/office/officeart/2018/2/layout/IconCircleList"/>
    <dgm:cxn modelId="{6EBFCF75-031C-4109-8682-8226C6FB6DF4}" type="presParOf" srcId="{32F05184-5289-47DB-AB76-07DC63A110D0}" destId="{DE1A0998-E202-4136-803C-137642789E31}" srcOrd="2" destOrd="0" presId="urn:microsoft.com/office/officeart/2018/2/layout/IconCircleList"/>
    <dgm:cxn modelId="{68995EFB-7ADF-4FDF-9132-DC1CA807BB2A}" type="presParOf" srcId="{32F05184-5289-47DB-AB76-07DC63A110D0}" destId="{442856C8-7173-4CBC-A26D-D254A19A6F54}" srcOrd="3" destOrd="0" presId="urn:microsoft.com/office/officeart/2018/2/layout/IconCircleList"/>
    <dgm:cxn modelId="{8853A0EA-E154-4783-A73C-42462602A965}" type="presParOf" srcId="{BC78382E-C5E2-49D7-9043-E600FA0904D6}" destId="{D22B7709-0927-4172-9E37-0DEC53ACF11A}" srcOrd="3" destOrd="0" presId="urn:microsoft.com/office/officeart/2018/2/layout/IconCircleList"/>
    <dgm:cxn modelId="{13707B44-622E-4B89-A691-74BE6F601DDE}" type="presParOf" srcId="{BC78382E-C5E2-49D7-9043-E600FA0904D6}" destId="{CA1E9275-352D-474A-8149-E562F6D410B6}" srcOrd="4" destOrd="0" presId="urn:microsoft.com/office/officeart/2018/2/layout/IconCircleList"/>
    <dgm:cxn modelId="{57B1E86C-91EE-4E43-8C4D-2D778C37521B}" type="presParOf" srcId="{CA1E9275-352D-474A-8149-E562F6D410B6}" destId="{DEEFAB60-3930-4865-841E-0D547AEE69A5}" srcOrd="0" destOrd="0" presId="urn:microsoft.com/office/officeart/2018/2/layout/IconCircleList"/>
    <dgm:cxn modelId="{04E9E676-47D5-4686-9874-AAED77C9037F}" type="presParOf" srcId="{CA1E9275-352D-474A-8149-E562F6D410B6}" destId="{774CE492-C447-4529-A3A3-D84544B8C0FD}" srcOrd="1" destOrd="0" presId="urn:microsoft.com/office/officeart/2018/2/layout/IconCircleList"/>
    <dgm:cxn modelId="{7BCF0A70-A112-493C-9170-ED508B0FC4FA}" type="presParOf" srcId="{CA1E9275-352D-474A-8149-E562F6D410B6}" destId="{BCF4ED3D-22FA-4805-BEDD-1CFD5DD91608}" srcOrd="2" destOrd="0" presId="urn:microsoft.com/office/officeart/2018/2/layout/IconCircleList"/>
    <dgm:cxn modelId="{CE18F352-D05C-4DFD-AED2-523ED23E59B5}" type="presParOf" srcId="{CA1E9275-352D-474A-8149-E562F6D410B6}" destId="{3EDA7878-504C-4672-8002-2FFD31991557}" srcOrd="3" destOrd="0" presId="urn:microsoft.com/office/officeart/2018/2/layout/IconCircleList"/>
    <dgm:cxn modelId="{25452942-D581-4E29-8155-2226AA8CD829}" type="presParOf" srcId="{BC78382E-C5E2-49D7-9043-E600FA0904D6}" destId="{8AA8703F-1872-4914-A1CA-CF683FA31C41}" srcOrd="5" destOrd="0" presId="urn:microsoft.com/office/officeart/2018/2/layout/IconCircleList"/>
    <dgm:cxn modelId="{A0DF8B08-620D-451C-9096-89E06671CB2A}" type="presParOf" srcId="{BC78382E-C5E2-49D7-9043-E600FA0904D6}" destId="{6EB798C9-69A0-4E63-9EF4-C2E925CDEA3C}" srcOrd="6" destOrd="0" presId="urn:microsoft.com/office/officeart/2018/2/layout/IconCircleList"/>
    <dgm:cxn modelId="{928A4538-A177-470C-AA48-392B1E4C51B2}" type="presParOf" srcId="{6EB798C9-69A0-4E63-9EF4-C2E925CDEA3C}" destId="{6846E36C-C2F7-4554-96DD-6E5DEA828180}" srcOrd="0" destOrd="0" presId="urn:microsoft.com/office/officeart/2018/2/layout/IconCircleList"/>
    <dgm:cxn modelId="{3CEFE5FA-1809-489D-9BC7-40B5F9FC80FA}" type="presParOf" srcId="{6EB798C9-69A0-4E63-9EF4-C2E925CDEA3C}" destId="{C2886F2D-9BA7-444A-A5C5-F178D02E0079}" srcOrd="1" destOrd="0" presId="urn:microsoft.com/office/officeart/2018/2/layout/IconCircleList"/>
    <dgm:cxn modelId="{4E5DD7A8-C8B2-492B-8F1B-7D73D56EC2D0}" type="presParOf" srcId="{6EB798C9-69A0-4E63-9EF4-C2E925CDEA3C}" destId="{EA7FD9B0-9A81-4FD8-8FB9-CE0F27F0F608}" srcOrd="2" destOrd="0" presId="urn:microsoft.com/office/officeart/2018/2/layout/IconCircleList"/>
    <dgm:cxn modelId="{35AFF83E-53EC-4051-B3AF-3EF00924B992}" type="presParOf" srcId="{6EB798C9-69A0-4E63-9EF4-C2E925CDEA3C}" destId="{AD798DD8-4887-45F7-BFAF-813CAE552BA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07D863-0DE9-474D-9A3B-565B0CD85ADF}" type="doc">
      <dgm:prSet loTypeId="urn:microsoft.com/office/officeart/2005/8/layout/chevron1" loCatId="process" qsTypeId="urn:microsoft.com/office/officeart/2005/8/quickstyle/simple2" qsCatId="simple" csTypeId="urn:microsoft.com/office/officeart/2005/8/colors/colorful1" csCatId="colorful" phldr="1"/>
      <dgm:spPr/>
      <dgm:t>
        <a:bodyPr/>
        <a:lstStyle/>
        <a:p>
          <a:endParaRPr lang="en-US"/>
        </a:p>
      </dgm:t>
    </dgm:pt>
    <dgm:pt modelId="{D290DD46-508A-428F-9AE7-3C6DA7DFC45A}">
      <dgm:prSet/>
      <dgm:spPr/>
      <dgm:t>
        <a:bodyPr/>
        <a:lstStyle/>
        <a:p>
          <a:r>
            <a:rPr lang="en-US" dirty="0"/>
            <a:t>research</a:t>
          </a:r>
        </a:p>
      </dgm:t>
    </dgm:pt>
    <dgm:pt modelId="{DC5CDCD9-ADB3-4867-BB99-563E265DE148}" type="parTrans" cxnId="{AC6D1A81-F947-410C-8915-1FDC950AE89D}">
      <dgm:prSet/>
      <dgm:spPr/>
      <dgm:t>
        <a:bodyPr/>
        <a:lstStyle/>
        <a:p>
          <a:endParaRPr lang="en-US"/>
        </a:p>
      </dgm:t>
    </dgm:pt>
    <dgm:pt modelId="{2BC7AB4B-84D1-4C47-AFCB-FE876F411D30}" type="sibTrans" cxnId="{AC6D1A81-F947-410C-8915-1FDC950AE89D}">
      <dgm:prSet/>
      <dgm:spPr/>
      <dgm:t>
        <a:bodyPr/>
        <a:lstStyle/>
        <a:p>
          <a:endParaRPr lang="en-US"/>
        </a:p>
      </dgm:t>
    </dgm:pt>
    <dgm:pt modelId="{F9FE6903-3C2F-4A83-9B65-F566C8049E30}">
      <dgm:prSet/>
      <dgm:spPr/>
      <dgm:t>
        <a:bodyPr/>
        <a:lstStyle/>
        <a:p>
          <a:r>
            <a:rPr lang="en-US" dirty="0"/>
            <a:t>Be familiar with </a:t>
          </a:r>
          <a:r>
            <a:rPr lang="en-US" dirty="0" err="1"/>
            <a:t>MyEducation</a:t>
          </a:r>
          <a:r>
            <a:rPr lang="en-US" dirty="0"/>
            <a:t> Planner, PSI websites, school info sessions at SLSS</a:t>
          </a:r>
        </a:p>
      </dgm:t>
    </dgm:pt>
    <dgm:pt modelId="{202B3C85-B37F-43B9-93CA-0584C75992AA}" type="parTrans" cxnId="{5304BF77-E027-497F-A4B4-88017C531D0B}">
      <dgm:prSet/>
      <dgm:spPr/>
      <dgm:t>
        <a:bodyPr/>
        <a:lstStyle/>
        <a:p>
          <a:endParaRPr lang="en-US"/>
        </a:p>
      </dgm:t>
    </dgm:pt>
    <dgm:pt modelId="{5D7F23C0-6CEA-4BAF-8CD5-98C0B3ADF99E}" type="sibTrans" cxnId="{5304BF77-E027-497F-A4B4-88017C531D0B}">
      <dgm:prSet/>
      <dgm:spPr/>
      <dgm:t>
        <a:bodyPr/>
        <a:lstStyle/>
        <a:p>
          <a:endParaRPr lang="en-US"/>
        </a:p>
      </dgm:t>
    </dgm:pt>
    <dgm:pt modelId="{6852AB8D-DEF0-4943-A7EA-F146F15908FF}">
      <dgm:prSet/>
      <dgm:spPr/>
      <dgm:t>
        <a:bodyPr/>
        <a:lstStyle/>
        <a:p>
          <a:r>
            <a:rPr lang="en-US" dirty="0"/>
            <a:t>admissions</a:t>
          </a:r>
        </a:p>
      </dgm:t>
    </dgm:pt>
    <dgm:pt modelId="{88C9AADE-96AC-4A70-8952-4FC3D8FEEA84}" type="parTrans" cxnId="{2384B4CA-076A-4484-9888-0B02589D9B9F}">
      <dgm:prSet/>
      <dgm:spPr/>
      <dgm:t>
        <a:bodyPr/>
        <a:lstStyle/>
        <a:p>
          <a:endParaRPr lang="en-US"/>
        </a:p>
      </dgm:t>
    </dgm:pt>
    <dgm:pt modelId="{6093257F-848D-4FAC-83D2-4E5DDB8E3798}" type="sibTrans" cxnId="{2384B4CA-076A-4484-9888-0B02589D9B9F}">
      <dgm:prSet/>
      <dgm:spPr/>
      <dgm:t>
        <a:bodyPr/>
        <a:lstStyle/>
        <a:p>
          <a:endParaRPr lang="en-US"/>
        </a:p>
      </dgm:t>
    </dgm:pt>
    <dgm:pt modelId="{650DE6CC-B684-4C3F-9E11-F579B5D72342}">
      <dgm:prSet/>
      <dgm:spPr/>
      <dgm:t>
        <a:bodyPr/>
        <a:lstStyle/>
        <a:p>
          <a:r>
            <a:rPr lang="en-US" dirty="0"/>
            <a:t>Make sure you have completed courses required for ADMISSIONS</a:t>
          </a:r>
        </a:p>
      </dgm:t>
    </dgm:pt>
    <dgm:pt modelId="{876EBA06-5906-4ADD-BE64-2349A3161E2F}" type="parTrans" cxnId="{C731A83D-9660-4DEC-93A6-50FD5A3B5365}">
      <dgm:prSet/>
      <dgm:spPr/>
      <dgm:t>
        <a:bodyPr/>
        <a:lstStyle/>
        <a:p>
          <a:endParaRPr lang="en-US"/>
        </a:p>
      </dgm:t>
    </dgm:pt>
    <dgm:pt modelId="{76061822-13D1-49E4-AF53-07557FE789B7}" type="sibTrans" cxnId="{C731A83D-9660-4DEC-93A6-50FD5A3B5365}">
      <dgm:prSet/>
      <dgm:spPr/>
      <dgm:t>
        <a:bodyPr/>
        <a:lstStyle/>
        <a:p>
          <a:endParaRPr lang="en-US"/>
        </a:p>
      </dgm:t>
    </dgm:pt>
    <dgm:pt modelId="{68E48911-871C-43CE-BCDA-50C1A605BD6E}">
      <dgm:prSet/>
      <dgm:spPr/>
      <dgm:t>
        <a:bodyPr/>
        <a:lstStyle/>
        <a:p>
          <a:r>
            <a:rPr lang="en-US" dirty="0"/>
            <a:t>specific program</a:t>
          </a:r>
        </a:p>
      </dgm:t>
    </dgm:pt>
    <dgm:pt modelId="{BDA658F8-211D-4732-A084-F51B0395087C}" type="parTrans" cxnId="{65E9ACE6-7D04-4581-8210-0B238116E870}">
      <dgm:prSet/>
      <dgm:spPr/>
      <dgm:t>
        <a:bodyPr/>
        <a:lstStyle/>
        <a:p>
          <a:endParaRPr lang="en-US"/>
        </a:p>
      </dgm:t>
    </dgm:pt>
    <dgm:pt modelId="{E2938088-994E-43E0-AAED-B6A903214DA6}" type="sibTrans" cxnId="{65E9ACE6-7D04-4581-8210-0B238116E870}">
      <dgm:prSet/>
      <dgm:spPr/>
      <dgm:t>
        <a:bodyPr/>
        <a:lstStyle/>
        <a:p>
          <a:endParaRPr lang="en-US"/>
        </a:p>
      </dgm:t>
    </dgm:pt>
    <dgm:pt modelId="{21A7B8B9-2D41-4A1E-B483-676C72DF4084}">
      <dgm:prSet/>
      <dgm:spPr/>
      <dgm:t>
        <a:bodyPr/>
        <a:lstStyle/>
        <a:p>
          <a:r>
            <a:rPr lang="en-US" dirty="0"/>
            <a:t>Make sure you have completed courses (PREREQUISITES) for your specific program of choice</a:t>
          </a:r>
        </a:p>
      </dgm:t>
    </dgm:pt>
    <dgm:pt modelId="{75B62ED3-C06A-4C1D-948C-F78E606888F0}" type="parTrans" cxnId="{86C779FC-375A-440F-92F1-1461B4CABBA8}">
      <dgm:prSet/>
      <dgm:spPr/>
      <dgm:t>
        <a:bodyPr/>
        <a:lstStyle/>
        <a:p>
          <a:endParaRPr lang="en-US"/>
        </a:p>
      </dgm:t>
    </dgm:pt>
    <dgm:pt modelId="{C5185B28-47BC-4C36-BB51-1B68A82CB597}" type="sibTrans" cxnId="{86C779FC-375A-440F-92F1-1461B4CABBA8}">
      <dgm:prSet/>
      <dgm:spPr/>
      <dgm:t>
        <a:bodyPr/>
        <a:lstStyle/>
        <a:p>
          <a:endParaRPr lang="en-US"/>
        </a:p>
      </dgm:t>
    </dgm:pt>
    <dgm:pt modelId="{64F003D7-96EF-4091-9E5F-682B6A82D9F7}">
      <dgm:prSet/>
      <dgm:spPr/>
      <dgm:t>
        <a:bodyPr/>
        <a:lstStyle/>
        <a:p>
          <a:r>
            <a:rPr lang="en-US" dirty="0"/>
            <a:t>six</a:t>
          </a:r>
        </a:p>
      </dgm:t>
    </dgm:pt>
    <dgm:pt modelId="{D9EAE107-4D2F-4E0B-8DD2-70A8E645A984}" type="parTrans" cxnId="{50AB226D-6478-460F-810A-9615CBC14D47}">
      <dgm:prSet/>
      <dgm:spPr/>
      <dgm:t>
        <a:bodyPr/>
        <a:lstStyle/>
        <a:p>
          <a:endParaRPr lang="en-US"/>
        </a:p>
      </dgm:t>
    </dgm:pt>
    <dgm:pt modelId="{08B0AEA1-C468-457C-B99A-14912F728088}" type="sibTrans" cxnId="{50AB226D-6478-460F-810A-9615CBC14D47}">
      <dgm:prSet/>
      <dgm:spPr/>
      <dgm:t>
        <a:bodyPr/>
        <a:lstStyle/>
        <a:p>
          <a:endParaRPr lang="en-US"/>
        </a:p>
      </dgm:t>
    </dgm:pt>
    <dgm:pt modelId="{11B39AB2-343A-4FB4-A8A4-276B9DD7DBEE}">
      <dgm:prSet/>
      <dgm:spPr/>
      <dgm:t>
        <a:bodyPr/>
        <a:lstStyle/>
        <a:p>
          <a:r>
            <a:rPr lang="en-US" dirty="0"/>
            <a:t>Choose at least six Grade 12 senior level courses for your university application</a:t>
          </a:r>
        </a:p>
      </dgm:t>
    </dgm:pt>
    <dgm:pt modelId="{ACABAA84-9CE7-4AA9-8DD6-91A1C1B27E04}" type="parTrans" cxnId="{A9ABF362-5F99-4B73-9B87-C8AE2C997793}">
      <dgm:prSet/>
      <dgm:spPr/>
      <dgm:t>
        <a:bodyPr/>
        <a:lstStyle/>
        <a:p>
          <a:endParaRPr lang="en-US"/>
        </a:p>
      </dgm:t>
    </dgm:pt>
    <dgm:pt modelId="{9C0CD42D-5A53-425B-935F-5AE0653FFB0E}" type="sibTrans" cxnId="{A9ABF362-5F99-4B73-9B87-C8AE2C997793}">
      <dgm:prSet/>
      <dgm:spPr/>
      <dgm:t>
        <a:bodyPr/>
        <a:lstStyle/>
        <a:p>
          <a:endParaRPr lang="en-US"/>
        </a:p>
      </dgm:t>
    </dgm:pt>
    <dgm:pt modelId="{34F0857B-6C75-C043-9C5D-927B49610553}" type="pres">
      <dgm:prSet presAssocID="{E807D863-0DE9-474D-9A3B-565B0CD85ADF}" presName="Name0" presStyleCnt="0">
        <dgm:presLayoutVars>
          <dgm:dir/>
          <dgm:animLvl val="lvl"/>
          <dgm:resizeHandles val="exact"/>
        </dgm:presLayoutVars>
      </dgm:prSet>
      <dgm:spPr/>
    </dgm:pt>
    <dgm:pt modelId="{953E7EB4-A620-6B46-85DB-94B8761D6ACF}" type="pres">
      <dgm:prSet presAssocID="{D290DD46-508A-428F-9AE7-3C6DA7DFC45A}" presName="composite" presStyleCnt="0"/>
      <dgm:spPr/>
    </dgm:pt>
    <dgm:pt modelId="{AF6E1981-24A5-0740-9885-4CA81C6B8C3F}" type="pres">
      <dgm:prSet presAssocID="{D290DD46-508A-428F-9AE7-3C6DA7DFC45A}" presName="parTx" presStyleLbl="node1" presStyleIdx="0" presStyleCnt="4">
        <dgm:presLayoutVars>
          <dgm:chMax val="0"/>
          <dgm:chPref val="0"/>
          <dgm:bulletEnabled val="1"/>
        </dgm:presLayoutVars>
      </dgm:prSet>
      <dgm:spPr/>
    </dgm:pt>
    <dgm:pt modelId="{0A3F6BE7-2213-2F4F-B999-1335D2AA17EA}" type="pres">
      <dgm:prSet presAssocID="{D290DD46-508A-428F-9AE7-3C6DA7DFC45A}" presName="desTx" presStyleLbl="revTx" presStyleIdx="0" presStyleCnt="4">
        <dgm:presLayoutVars>
          <dgm:bulletEnabled val="1"/>
        </dgm:presLayoutVars>
      </dgm:prSet>
      <dgm:spPr/>
    </dgm:pt>
    <dgm:pt modelId="{227603E6-8DCE-2C4A-906C-C19C7DB66D13}" type="pres">
      <dgm:prSet presAssocID="{2BC7AB4B-84D1-4C47-AFCB-FE876F411D30}" presName="space" presStyleCnt="0"/>
      <dgm:spPr/>
    </dgm:pt>
    <dgm:pt modelId="{5A9D9285-A370-5640-91AA-4C4D8520C4B8}" type="pres">
      <dgm:prSet presAssocID="{6852AB8D-DEF0-4943-A7EA-F146F15908FF}" presName="composite" presStyleCnt="0"/>
      <dgm:spPr/>
    </dgm:pt>
    <dgm:pt modelId="{56B9E510-7DF3-3B4B-9467-912DF37C6901}" type="pres">
      <dgm:prSet presAssocID="{6852AB8D-DEF0-4943-A7EA-F146F15908FF}" presName="parTx" presStyleLbl="node1" presStyleIdx="1" presStyleCnt="4">
        <dgm:presLayoutVars>
          <dgm:chMax val="0"/>
          <dgm:chPref val="0"/>
          <dgm:bulletEnabled val="1"/>
        </dgm:presLayoutVars>
      </dgm:prSet>
      <dgm:spPr/>
    </dgm:pt>
    <dgm:pt modelId="{DACC4304-B74D-4B41-9656-D520DA2F1C26}" type="pres">
      <dgm:prSet presAssocID="{6852AB8D-DEF0-4943-A7EA-F146F15908FF}" presName="desTx" presStyleLbl="revTx" presStyleIdx="1" presStyleCnt="4">
        <dgm:presLayoutVars>
          <dgm:bulletEnabled val="1"/>
        </dgm:presLayoutVars>
      </dgm:prSet>
      <dgm:spPr/>
    </dgm:pt>
    <dgm:pt modelId="{A1070EA8-2101-AE45-914B-87AD9979F93B}" type="pres">
      <dgm:prSet presAssocID="{6093257F-848D-4FAC-83D2-4E5DDB8E3798}" presName="space" presStyleCnt="0"/>
      <dgm:spPr/>
    </dgm:pt>
    <dgm:pt modelId="{1E5EE115-DC4E-0D42-859E-519A764FD408}" type="pres">
      <dgm:prSet presAssocID="{68E48911-871C-43CE-BCDA-50C1A605BD6E}" presName="composite" presStyleCnt="0"/>
      <dgm:spPr/>
    </dgm:pt>
    <dgm:pt modelId="{8539EBB7-030A-594D-B63D-C89877EEF5D6}" type="pres">
      <dgm:prSet presAssocID="{68E48911-871C-43CE-BCDA-50C1A605BD6E}" presName="parTx" presStyleLbl="node1" presStyleIdx="2" presStyleCnt="4">
        <dgm:presLayoutVars>
          <dgm:chMax val="0"/>
          <dgm:chPref val="0"/>
          <dgm:bulletEnabled val="1"/>
        </dgm:presLayoutVars>
      </dgm:prSet>
      <dgm:spPr/>
    </dgm:pt>
    <dgm:pt modelId="{B5FFD315-538E-9244-9BE7-AFC50ECFB9D8}" type="pres">
      <dgm:prSet presAssocID="{68E48911-871C-43CE-BCDA-50C1A605BD6E}" presName="desTx" presStyleLbl="revTx" presStyleIdx="2" presStyleCnt="4">
        <dgm:presLayoutVars>
          <dgm:bulletEnabled val="1"/>
        </dgm:presLayoutVars>
      </dgm:prSet>
      <dgm:spPr/>
    </dgm:pt>
    <dgm:pt modelId="{E82C7E31-8F8D-D440-AEED-417B49B27C87}" type="pres">
      <dgm:prSet presAssocID="{E2938088-994E-43E0-AAED-B6A903214DA6}" presName="space" presStyleCnt="0"/>
      <dgm:spPr/>
    </dgm:pt>
    <dgm:pt modelId="{D7D8A118-2652-D645-A74E-EC7A6A956CFE}" type="pres">
      <dgm:prSet presAssocID="{64F003D7-96EF-4091-9E5F-682B6A82D9F7}" presName="composite" presStyleCnt="0"/>
      <dgm:spPr/>
    </dgm:pt>
    <dgm:pt modelId="{E42E14B1-635F-674B-9C3A-4D7397051253}" type="pres">
      <dgm:prSet presAssocID="{64F003D7-96EF-4091-9E5F-682B6A82D9F7}" presName="parTx" presStyleLbl="node1" presStyleIdx="3" presStyleCnt="4">
        <dgm:presLayoutVars>
          <dgm:chMax val="0"/>
          <dgm:chPref val="0"/>
          <dgm:bulletEnabled val="1"/>
        </dgm:presLayoutVars>
      </dgm:prSet>
      <dgm:spPr/>
    </dgm:pt>
    <dgm:pt modelId="{98060915-94ED-8447-8741-E6770DF66D73}" type="pres">
      <dgm:prSet presAssocID="{64F003D7-96EF-4091-9E5F-682B6A82D9F7}" presName="desTx" presStyleLbl="revTx" presStyleIdx="3" presStyleCnt="4">
        <dgm:presLayoutVars>
          <dgm:bulletEnabled val="1"/>
        </dgm:presLayoutVars>
      </dgm:prSet>
      <dgm:spPr/>
    </dgm:pt>
  </dgm:ptLst>
  <dgm:cxnLst>
    <dgm:cxn modelId="{CF059911-1003-2C4D-92CD-F679644ED671}" type="presOf" srcId="{6852AB8D-DEF0-4943-A7EA-F146F15908FF}" destId="{56B9E510-7DF3-3B4B-9467-912DF37C6901}" srcOrd="0" destOrd="0" presId="urn:microsoft.com/office/officeart/2005/8/layout/chevron1"/>
    <dgm:cxn modelId="{449C3623-58FE-AC44-AAD8-6BD620E1D5DD}" type="presOf" srcId="{D290DD46-508A-428F-9AE7-3C6DA7DFC45A}" destId="{AF6E1981-24A5-0740-9885-4CA81C6B8C3F}" srcOrd="0" destOrd="0" presId="urn:microsoft.com/office/officeart/2005/8/layout/chevron1"/>
    <dgm:cxn modelId="{C731A83D-9660-4DEC-93A6-50FD5A3B5365}" srcId="{6852AB8D-DEF0-4943-A7EA-F146F15908FF}" destId="{650DE6CC-B684-4C3F-9E11-F579B5D72342}" srcOrd="0" destOrd="0" parTransId="{876EBA06-5906-4ADD-BE64-2349A3161E2F}" sibTransId="{76061822-13D1-49E4-AF53-07557FE789B7}"/>
    <dgm:cxn modelId="{07571B4F-4748-2944-84A6-A9F55DC3CAF1}" type="presOf" srcId="{F9FE6903-3C2F-4A83-9B65-F566C8049E30}" destId="{0A3F6BE7-2213-2F4F-B999-1335D2AA17EA}" srcOrd="0" destOrd="0" presId="urn:microsoft.com/office/officeart/2005/8/layout/chevron1"/>
    <dgm:cxn modelId="{1757F260-8F38-5345-892D-D5081DEA6FAD}" type="presOf" srcId="{11B39AB2-343A-4FB4-A8A4-276B9DD7DBEE}" destId="{98060915-94ED-8447-8741-E6770DF66D73}" srcOrd="0" destOrd="0" presId="urn:microsoft.com/office/officeart/2005/8/layout/chevron1"/>
    <dgm:cxn modelId="{A9ABF362-5F99-4B73-9B87-C8AE2C997793}" srcId="{64F003D7-96EF-4091-9E5F-682B6A82D9F7}" destId="{11B39AB2-343A-4FB4-A8A4-276B9DD7DBEE}" srcOrd="0" destOrd="0" parTransId="{ACABAA84-9CE7-4AA9-8DD6-91A1C1B27E04}" sibTransId="{9C0CD42D-5A53-425B-935F-5AE0653FFB0E}"/>
    <dgm:cxn modelId="{50AB226D-6478-460F-810A-9615CBC14D47}" srcId="{E807D863-0DE9-474D-9A3B-565B0CD85ADF}" destId="{64F003D7-96EF-4091-9E5F-682B6A82D9F7}" srcOrd="3" destOrd="0" parTransId="{D9EAE107-4D2F-4E0B-8DD2-70A8E645A984}" sibTransId="{08B0AEA1-C468-457C-B99A-14912F728088}"/>
    <dgm:cxn modelId="{5304BF77-E027-497F-A4B4-88017C531D0B}" srcId="{D290DD46-508A-428F-9AE7-3C6DA7DFC45A}" destId="{F9FE6903-3C2F-4A83-9B65-F566C8049E30}" srcOrd="0" destOrd="0" parTransId="{202B3C85-B37F-43B9-93CA-0584C75992AA}" sibTransId="{5D7F23C0-6CEA-4BAF-8CD5-98C0B3ADF99E}"/>
    <dgm:cxn modelId="{AC6D1A81-F947-410C-8915-1FDC950AE89D}" srcId="{E807D863-0DE9-474D-9A3B-565B0CD85ADF}" destId="{D290DD46-508A-428F-9AE7-3C6DA7DFC45A}" srcOrd="0" destOrd="0" parTransId="{DC5CDCD9-ADB3-4867-BB99-563E265DE148}" sibTransId="{2BC7AB4B-84D1-4C47-AFCB-FE876F411D30}"/>
    <dgm:cxn modelId="{D0F8C489-8668-B94F-9958-0890CBF0ED8D}" type="presOf" srcId="{E807D863-0DE9-474D-9A3B-565B0CD85ADF}" destId="{34F0857B-6C75-C043-9C5D-927B49610553}" srcOrd="0" destOrd="0" presId="urn:microsoft.com/office/officeart/2005/8/layout/chevron1"/>
    <dgm:cxn modelId="{BF8B4FA2-4CD8-8247-9BDF-E14B2496F051}" type="presOf" srcId="{650DE6CC-B684-4C3F-9E11-F579B5D72342}" destId="{DACC4304-B74D-4B41-9656-D520DA2F1C26}" srcOrd="0" destOrd="0" presId="urn:microsoft.com/office/officeart/2005/8/layout/chevron1"/>
    <dgm:cxn modelId="{DB172DC8-284A-E541-B2E9-A27AF7E10674}" type="presOf" srcId="{21A7B8B9-2D41-4A1E-B483-676C72DF4084}" destId="{B5FFD315-538E-9244-9BE7-AFC50ECFB9D8}" srcOrd="0" destOrd="0" presId="urn:microsoft.com/office/officeart/2005/8/layout/chevron1"/>
    <dgm:cxn modelId="{2384B4CA-076A-4484-9888-0B02589D9B9F}" srcId="{E807D863-0DE9-474D-9A3B-565B0CD85ADF}" destId="{6852AB8D-DEF0-4943-A7EA-F146F15908FF}" srcOrd="1" destOrd="0" parTransId="{88C9AADE-96AC-4A70-8952-4FC3D8FEEA84}" sibTransId="{6093257F-848D-4FAC-83D2-4E5DDB8E3798}"/>
    <dgm:cxn modelId="{E3047CD2-8CFE-BD45-8E1B-C8E45D8EB3EB}" type="presOf" srcId="{64F003D7-96EF-4091-9E5F-682B6A82D9F7}" destId="{E42E14B1-635F-674B-9C3A-4D7397051253}" srcOrd="0" destOrd="0" presId="urn:microsoft.com/office/officeart/2005/8/layout/chevron1"/>
    <dgm:cxn modelId="{65E9ACE6-7D04-4581-8210-0B238116E870}" srcId="{E807D863-0DE9-474D-9A3B-565B0CD85ADF}" destId="{68E48911-871C-43CE-BCDA-50C1A605BD6E}" srcOrd="2" destOrd="0" parTransId="{BDA658F8-211D-4732-A084-F51B0395087C}" sibTransId="{E2938088-994E-43E0-AAED-B6A903214DA6}"/>
    <dgm:cxn modelId="{F8E125F2-994B-1E44-B5DA-A5988407BFDB}" type="presOf" srcId="{68E48911-871C-43CE-BCDA-50C1A605BD6E}" destId="{8539EBB7-030A-594D-B63D-C89877EEF5D6}" srcOrd="0" destOrd="0" presId="urn:microsoft.com/office/officeart/2005/8/layout/chevron1"/>
    <dgm:cxn modelId="{86C779FC-375A-440F-92F1-1461B4CABBA8}" srcId="{68E48911-871C-43CE-BCDA-50C1A605BD6E}" destId="{21A7B8B9-2D41-4A1E-B483-676C72DF4084}" srcOrd="0" destOrd="0" parTransId="{75B62ED3-C06A-4C1D-948C-F78E606888F0}" sibTransId="{C5185B28-47BC-4C36-BB51-1B68A82CB597}"/>
    <dgm:cxn modelId="{45807261-4664-804A-95D9-8F70BCD3A2FE}" type="presParOf" srcId="{34F0857B-6C75-C043-9C5D-927B49610553}" destId="{953E7EB4-A620-6B46-85DB-94B8761D6ACF}" srcOrd="0" destOrd="0" presId="urn:microsoft.com/office/officeart/2005/8/layout/chevron1"/>
    <dgm:cxn modelId="{A3512B0C-2E78-374A-AC76-4CD053F60336}" type="presParOf" srcId="{953E7EB4-A620-6B46-85DB-94B8761D6ACF}" destId="{AF6E1981-24A5-0740-9885-4CA81C6B8C3F}" srcOrd="0" destOrd="0" presId="urn:microsoft.com/office/officeart/2005/8/layout/chevron1"/>
    <dgm:cxn modelId="{49133A7D-EAC3-0847-A42B-F83490E2C0E9}" type="presParOf" srcId="{953E7EB4-A620-6B46-85DB-94B8761D6ACF}" destId="{0A3F6BE7-2213-2F4F-B999-1335D2AA17EA}" srcOrd="1" destOrd="0" presId="urn:microsoft.com/office/officeart/2005/8/layout/chevron1"/>
    <dgm:cxn modelId="{EE8DD4D9-BDDD-BC49-A1A0-975D85DA142F}" type="presParOf" srcId="{34F0857B-6C75-C043-9C5D-927B49610553}" destId="{227603E6-8DCE-2C4A-906C-C19C7DB66D13}" srcOrd="1" destOrd="0" presId="urn:microsoft.com/office/officeart/2005/8/layout/chevron1"/>
    <dgm:cxn modelId="{BD79E26E-BE49-E74E-A8B9-C1822AF1269D}" type="presParOf" srcId="{34F0857B-6C75-C043-9C5D-927B49610553}" destId="{5A9D9285-A370-5640-91AA-4C4D8520C4B8}" srcOrd="2" destOrd="0" presId="urn:microsoft.com/office/officeart/2005/8/layout/chevron1"/>
    <dgm:cxn modelId="{91BEF72E-CE66-3040-8EC5-6E8F8B8122E4}" type="presParOf" srcId="{5A9D9285-A370-5640-91AA-4C4D8520C4B8}" destId="{56B9E510-7DF3-3B4B-9467-912DF37C6901}" srcOrd="0" destOrd="0" presId="urn:microsoft.com/office/officeart/2005/8/layout/chevron1"/>
    <dgm:cxn modelId="{41559471-4CFF-9947-9D6F-02D3432D728A}" type="presParOf" srcId="{5A9D9285-A370-5640-91AA-4C4D8520C4B8}" destId="{DACC4304-B74D-4B41-9656-D520DA2F1C26}" srcOrd="1" destOrd="0" presId="urn:microsoft.com/office/officeart/2005/8/layout/chevron1"/>
    <dgm:cxn modelId="{529B6302-7ABB-1C44-866F-18E4BDDA755B}" type="presParOf" srcId="{34F0857B-6C75-C043-9C5D-927B49610553}" destId="{A1070EA8-2101-AE45-914B-87AD9979F93B}" srcOrd="3" destOrd="0" presId="urn:microsoft.com/office/officeart/2005/8/layout/chevron1"/>
    <dgm:cxn modelId="{C3A032B1-3838-5549-828F-2B58F1D531E4}" type="presParOf" srcId="{34F0857B-6C75-C043-9C5D-927B49610553}" destId="{1E5EE115-DC4E-0D42-859E-519A764FD408}" srcOrd="4" destOrd="0" presId="urn:microsoft.com/office/officeart/2005/8/layout/chevron1"/>
    <dgm:cxn modelId="{A4C3E84E-0CEE-884B-BFAA-61D242F52157}" type="presParOf" srcId="{1E5EE115-DC4E-0D42-859E-519A764FD408}" destId="{8539EBB7-030A-594D-B63D-C89877EEF5D6}" srcOrd="0" destOrd="0" presId="urn:microsoft.com/office/officeart/2005/8/layout/chevron1"/>
    <dgm:cxn modelId="{81BEA02B-7772-1C4C-9282-3849F0CBF7ED}" type="presParOf" srcId="{1E5EE115-DC4E-0D42-859E-519A764FD408}" destId="{B5FFD315-538E-9244-9BE7-AFC50ECFB9D8}" srcOrd="1" destOrd="0" presId="urn:microsoft.com/office/officeart/2005/8/layout/chevron1"/>
    <dgm:cxn modelId="{17516D29-EEDC-5A45-A3CE-8DC5C6C63443}" type="presParOf" srcId="{34F0857B-6C75-C043-9C5D-927B49610553}" destId="{E82C7E31-8F8D-D440-AEED-417B49B27C87}" srcOrd="5" destOrd="0" presId="urn:microsoft.com/office/officeart/2005/8/layout/chevron1"/>
    <dgm:cxn modelId="{E85B39E6-6B07-B34D-9249-A0CDEB487F3A}" type="presParOf" srcId="{34F0857B-6C75-C043-9C5D-927B49610553}" destId="{D7D8A118-2652-D645-A74E-EC7A6A956CFE}" srcOrd="6" destOrd="0" presId="urn:microsoft.com/office/officeart/2005/8/layout/chevron1"/>
    <dgm:cxn modelId="{553885D4-7528-F242-8E9D-5D9ECAD6BDE8}" type="presParOf" srcId="{D7D8A118-2652-D645-A74E-EC7A6A956CFE}" destId="{E42E14B1-635F-674B-9C3A-4D7397051253}" srcOrd="0" destOrd="0" presId="urn:microsoft.com/office/officeart/2005/8/layout/chevron1"/>
    <dgm:cxn modelId="{BE49C254-BA45-CD44-B464-65417BD67A86}" type="presParOf" srcId="{D7D8A118-2652-D645-A74E-EC7A6A956CFE}" destId="{98060915-94ED-8447-8741-E6770DF66D73}"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36FF5D-D8E7-4D58-8713-2F8B47DB76D2}"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5DBA4C90-EE08-4C61-B8A9-51B0885A3F0C}">
      <dgm:prSet custT="1"/>
      <dgm:spPr/>
      <dgm:t>
        <a:bodyPr/>
        <a:lstStyle/>
        <a:p>
          <a:r>
            <a:rPr lang="en-US" sz="2400" dirty="0"/>
            <a:t>I changed my mind</a:t>
          </a:r>
        </a:p>
      </dgm:t>
    </dgm:pt>
    <dgm:pt modelId="{DE3006EB-0EAD-4B97-85DC-30359A71BA45}" type="parTrans" cxnId="{DC30DA7F-CD8B-4347-915A-5963B0B2C55D}">
      <dgm:prSet/>
      <dgm:spPr/>
      <dgm:t>
        <a:bodyPr/>
        <a:lstStyle/>
        <a:p>
          <a:endParaRPr lang="en-US"/>
        </a:p>
      </dgm:t>
    </dgm:pt>
    <dgm:pt modelId="{30E58938-B5DF-4F70-A2A0-F69DF758E71D}" type="sibTrans" cxnId="{DC30DA7F-CD8B-4347-915A-5963B0B2C55D}">
      <dgm:prSet/>
      <dgm:spPr/>
      <dgm:t>
        <a:bodyPr/>
        <a:lstStyle/>
        <a:p>
          <a:endParaRPr lang="en-US"/>
        </a:p>
      </dgm:t>
    </dgm:pt>
    <dgm:pt modelId="{C219E7A3-D566-4D21-A95C-E5809844B9A8}">
      <dgm:prSet custT="1"/>
      <dgm:spPr/>
      <dgm:t>
        <a:bodyPr/>
        <a:lstStyle/>
        <a:p>
          <a:r>
            <a:rPr lang="en-US" sz="2400" dirty="0"/>
            <a:t>I don’t need the course anymore</a:t>
          </a:r>
        </a:p>
      </dgm:t>
    </dgm:pt>
    <dgm:pt modelId="{544AB3F3-BCE7-4AE3-8B97-E400B3CAC456}" type="parTrans" cxnId="{A4520B41-CCA0-4C1C-8470-4DD98D118663}">
      <dgm:prSet/>
      <dgm:spPr/>
      <dgm:t>
        <a:bodyPr/>
        <a:lstStyle/>
        <a:p>
          <a:endParaRPr lang="en-US"/>
        </a:p>
      </dgm:t>
    </dgm:pt>
    <dgm:pt modelId="{D097504C-F1EC-425D-9F85-960534DAECD0}" type="sibTrans" cxnId="{A4520B41-CCA0-4C1C-8470-4DD98D118663}">
      <dgm:prSet/>
      <dgm:spPr/>
      <dgm:t>
        <a:bodyPr/>
        <a:lstStyle/>
        <a:p>
          <a:endParaRPr lang="en-US"/>
        </a:p>
      </dgm:t>
    </dgm:pt>
    <dgm:pt modelId="{7F10CFFA-01F5-422B-A4A0-7EBB742E0EBE}">
      <dgm:prSet custT="1"/>
      <dgm:spPr/>
      <dgm:t>
        <a:bodyPr/>
        <a:lstStyle/>
        <a:p>
          <a:r>
            <a:rPr lang="en-US" sz="2400" dirty="0"/>
            <a:t>I realize the course is too difficult</a:t>
          </a:r>
        </a:p>
      </dgm:t>
    </dgm:pt>
    <dgm:pt modelId="{69B9EF75-0966-4EF3-9925-E020F5A74A84}" type="parTrans" cxnId="{CE272269-74CC-442D-A281-62CDD5468E01}">
      <dgm:prSet/>
      <dgm:spPr/>
      <dgm:t>
        <a:bodyPr/>
        <a:lstStyle/>
        <a:p>
          <a:endParaRPr lang="en-US"/>
        </a:p>
      </dgm:t>
    </dgm:pt>
    <dgm:pt modelId="{BCC4CC33-5E83-4BA7-AA8A-8657907EE49C}" type="sibTrans" cxnId="{CE272269-74CC-442D-A281-62CDD5468E01}">
      <dgm:prSet/>
      <dgm:spPr/>
      <dgm:t>
        <a:bodyPr/>
        <a:lstStyle/>
        <a:p>
          <a:endParaRPr lang="en-US"/>
        </a:p>
      </dgm:t>
    </dgm:pt>
    <dgm:pt modelId="{EDF39DFB-6C7B-4636-B7EE-2D1B702F6FCD}">
      <dgm:prSet custT="1"/>
      <dgm:spPr/>
      <dgm:t>
        <a:bodyPr/>
        <a:lstStyle/>
        <a:p>
          <a:r>
            <a:rPr lang="en-US" sz="2400" dirty="0"/>
            <a:t>I’ve changed my program of choice (again! It’s ok it happens!)</a:t>
          </a:r>
        </a:p>
      </dgm:t>
    </dgm:pt>
    <dgm:pt modelId="{63B38E36-7845-4145-8B66-A46516576B43}" type="parTrans" cxnId="{CC930BF3-5C0C-4363-BAF5-6BE8541365B7}">
      <dgm:prSet/>
      <dgm:spPr/>
      <dgm:t>
        <a:bodyPr/>
        <a:lstStyle/>
        <a:p>
          <a:endParaRPr lang="en-US"/>
        </a:p>
      </dgm:t>
    </dgm:pt>
    <dgm:pt modelId="{7D4BADDE-9A82-410F-A9EF-A3242B9DBEB1}" type="sibTrans" cxnId="{CC930BF3-5C0C-4363-BAF5-6BE8541365B7}">
      <dgm:prSet/>
      <dgm:spPr/>
      <dgm:t>
        <a:bodyPr/>
        <a:lstStyle/>
        <a:p>
          <a:endParaRPr lang="en-US"/>
        </a:p>
      </dgm:t>
    </dgm:pt>
    <dgm:pt modelId="{8FFFF6D8-9162-4EA4-A11A-1E644588B220}">
      <dgm:prSet custT="1"/>
      <dgm:spPr/>
      <dgm:t>
        <a:bodyPr/>
        <a:lstStyle/>
        <a:p>
          <a:r>
            <a:rPr lang="en-US" sz="2400" dirty="0"/>
            <a:t>OH! I didn’t know that my program of choice did not require this course!</a:t>
          </a:r>
        </a:p>
      </dgm:t>
    </dgm:pt>
    <dgm:pt modelId="{DB371DCC-9DFC-46AF-9DC3-EDF3649197DF}" type="parTrans" cxnId="{8EA79E84-D0BA-4A12-9114-6A45A11747CA}">
      <dgm:prSet/>
      <dgm:spPr/>
      <dgm:t>
        <a:bodyPr/>
        <a:lstStyle/>
        <a:p>
          <a:endParaRPr lang="en-US"/>
        </a:p>
      </dgm:t>
    </dgm:pt>
    <dgm:pt modelId="{864B82E4-828D-4F5A-9FE0-F4E3F1DFC273}" type="sibTrans" cxnId="{8EA79E84-D0BA-4A12-9114-6A45A11747CA}">
      <dgm:prSet/>
      <dgm:spPr/>
      <dgm:t>
        <a:bodyPr/>
        <a:lstStyle/>
        <a:p>
          <a:endParaRPr lang="en-US"/>
        </a:p>
      </dgm:t>
    </dgm:pt>
    <dgm:pt modelId="{B4653CE6-1AC6-C144-8437-3C3D7D8C5726}" type="pres">
      <dgm:prSet presAssocID="{A136FF5D-D8E7-4D58-8713-2F8B47DB76D2}" presName="vert0" presStyleCnt="0">
        <dgm:presLayoutVars>
          <dgm:dir/>
          <dgm:animOne val="branch"/>
          <dgm:animLvl val="lvl"/>
        </dgm:presLayoutVars>
      </dgm:prSet>
      <dgm:spPr/>
    </dgm:pt>
    <dgm:pt modelId="{A803A608-374C-584A-8066-139CB7681646}" type="pres">
      <dgm:prSet presAssocID="{5DBA4C90-EE08-4C61-B8A9-51B0885A3F0C}" presName="thickLine" presStyleLbl="alignNode1" presStyleIdx="0" presStyleCnt="5"/>
      <dgm:spPr/>
    </dgm:pt>
    <dgm:pt modelId="{ADF0D3B8-7529-7E49-892F-7B40CE378F5A}" type="pres">
      <dgm:prSet presAssocID="{5DBA4C90-EE08-4C61-B8A9-51B0885A3F0C}" presName="horz1" presStyleCnt="0"/>
      <dgm:spPr/>
    </dgm:pt>
    <dgm:pt modelId="{28D3E216-5722-AE42-9240-4F6FC9CF3850}" type="pres">
      <dgm:prSet presAssocID="{5DBA4C90-EE08-4C61-B8A9-51B0885A3F0C}" presName="tx1" presStyleLbl="revTx" presStyleIdx="0" presStyleCnt="5"/>
      <dgm:spPr/>
    </dgm:pt>
    <dgm:pt modelId="{67685C1C-E845-1E41-B161-990023008B0C}" type="pres">
      <dgm:prSet presAssocID="{5DBA4C90-EE08-4C61-B8A9-51B0885A3F0C}" presName="vert1" presStyleCnt="0"/>
      <dgm:spPr/>
    </dgm:pt>
    <dgm:pt modelId="{5F38B08F-4131-E84F-AB8F-CD82AD050BE8}" type="pres">
      <dgm:prSet presAssocID="{C219E7A3-D566-4D21-A95C-E5809844B9A8}" presName="thickLine" presStyleLbl="alignNode1" presStyleIdx="1" presStyleCnt="5"/>
      <dgm:spPr/>
    </dgm:pt>
    <dgm:pt modelId="{AAD61BD3-3280-DA42-81D0-976F9A134BE4}" type="pres">
      <dgm:prSet presAssocID="{C219E7A3-D566-4D21-A95C-E5809844B9A8}" presName="horz1" presStyleCnt="0"/>
      <dgm:spPr/>
    </dgm:pt>
    <dgm:pt modelId="{76803213-C4DA-464B-B4CF-6EC81D90E479}" type="pres">
      <dgm:prSet presAssocID="{C219E7A3-D566-4D21-A95C-E5809844B9A8}" presName="tx1" presStyleLbl="revTx" presStyleIdx="1" presStyleCnt="5"/>
      <dgm:spPr/>
    </dgm:pt>
    <dgm:pt modelId="{FC25F382-B0D2-AF43-9F91-6AA453711701}" type="pres">
      <dgm:prSet presAssocID="{C219E7A3-D566-4D21-A95C-E5809844B9A8}" presName="vert1" presStyleCnt="0"/>
      <dgm:spPr/>
    </dgm:pt>
    <dgm:pt modelId="{67C17E5C-B0C7-5B49-86A8-9A69F66ECECF}" type="pres">
      <dgm:prSet presAssocID="{7F10CFFA-01F5-422B-A4A0-7EBB742E0EBE}" presName="thickLine" presStyleLbl="alignNode1" presStyleIdx="2" presStyleCnt="5"/>
      <dgm:spPr/>
    </dgm:pt>
    <dgm:pt modelId="{EC0B84AE-417D-964A-BA48-7A34EA282F10}" type="pres">
      <dgm:prSet presAssocID="{7F10CFFA-01F5-422B-A4A0-7EBB742E0EBE}" presName="horz1" presStyleCnt="0"/>
      <dgm:spPr/>
    </dgm:pt>
    <dgm:pt modelId="{B594D564-0B67-574B-8209-E668C6AD6EDB}" type="pres">
      <dgm:prSet presAssocID="{7F10CFFA-01F5-422B-A4A0-7EBB742E0EBE}" presName="tx1" presStyleLbl="revTx" presStyleIdx="2" presStyleCnt="5"/>
      <dgm:spPr/>
    </dgm:pt>
    <dgm:pt modelId="{935495DF-17DE-A642-87B5-E4A5825BCBB2}" type="pres">
      <dgm:prSet presAssocID="{7F10CFFA-01F5-422B-A4A0-7EBB742E0EBE}" presName="vert1" presStyleCnt="0"/>
      <dgm:spPr/>
    </dgm:pt>
    <dgm:pt modelId="{EC074399-C158-9540-9DED-D88034185481}" type="pres">
      <dgm:prSet presAssocID="{EDF39DFB-6C7B-4636-B7EE-2D1B702F6FCD}" presName="thickLine" presStyleLbl="alignNode1" presStyleIdx="3" presStyleCnt="5"/>
      <dgm:spPr/>
    </dgm:pt>
    <dgm:pt modelId="{EDA408CB-5673-FC49-B54F-143172EAD8FB}" type="pres">
      <dgm:prSet presAssocID="{EDF39DFB-6C7B-4636-B7EE-2D1B702F6FCD}" presName="horz1" presStyleCnt="0"/>
      <dgm:spPr/>
    </dgm:pt>
    <dgm:pt modelId="{75FB7B8A-A195-7645-9B8C-6645125155CB}" type="pres">
      <dgm:prSet presAssocID="{EDF39DFB-6C7B-4636-B7EE-2D1B702F6FCD}" presName="tx1" presStyleLbl="revTx" presStyleIdx="3" presStyleCnt="5"/>
      <dgm:spPr/>
    </dgm:pt>
    <dgm:pt modelId="{78904B9E-4334-2946-84C4-633C28678FA3}" type="pres">
      <dgm:prSet presAssocID="{EDF39DFB-6C7B-4636-B7EE-2D1B702F6FCD}" presName="vert1" presStyleCnt="0"/>
      <dgm:spPr/>
    </dgm:pt>
    <dgm:pt modelId="{DA9E29FC-A88D-5D46-84ED-6154F38D4060}" type="pres">
      <dgm:prSet presAssocID="{8FFFF6D8-9162-4EA4-A11A-1E644588B220}" presName="thickLine" presStyleLbl="alignNode1" presStyleIdx="4" presStyleCnt="5"/>
      <dgm:spPr/>
    </dgm:pt>
    <dgm:pt modelId="{5FFAC0F5-95C7-DE42-8263-7B18B930A4EA}" type="pres">
      <dgm:prSet presAssocID="{8FFFF6D8-9162-4EA4-A11A-1E644588B220}" presName="horz1" presStyleCnt="0"/>
      <dgm:spPr/>
    </dgm:pt>
    <dgm:pt modelId="{3A087080-7BA4-1641-B735-893D45CDBC28}" type="pres">
      <dgm:prSet presAssocID="{8FFFF6D8-9162-4EA4-A11A-1E644588B220}" presName="tx1" presStyleLbl="revTx" presStyleIdx="4" presStyleCnt="5"/>
      <dgm:spPr/>
    </dgm:pt>
    <dgm:pt modelId="{436051E9-0FA6-474B-B933-6EC599EF954A}" type="pres">
      <dgm:prSet presAssocID="{8FFFF6D8-9162-4EA4-A11A-1E644588B220}" presName="vert1" presStyleCnt="0"/>
      <dgm:spPr/>
    </dgm:pt>
  </dgm:ptLst>
  <dgm:cxnLst>
    <dgm:cxn modelId="{1E0E0524-1C1F-BB42-BD37-57A182874CCE}" type="presOf" srcId="{5DBA4C90-EE08-4C61-B8A9-51B0885A3F0C}" destId="{28D3E216-5722-AE42-9240-4F6FC9CF3850}" srcOrd="0" destOrd="0" presId="urn:microsoft.com/office/officeart/2008/layout/LinedList"/>
    <dgm:cxn modelId="{A4520B41-CCA0-4C1C-8470-4DD98D118663}" srcId="{A136FF5D-D8E7-4D58-8713-2F8B47DB76D2}" destId="{C219E7A3-D566-4D21-A95C-E5809844B9A8}" srcOrd="1" destOrd="0" parTransId="{544AB3F3-BCE7-4AE3-8B97-E400B3CAC456}" sibTransId="{D097504C-F1EC-425D-9F85-960534DAECD0}"/>
    <dgm:cxn modelId="{9D6CA657-E9F8-EE40-A8F5-DE01E5893B62}" type="presOf" srcId="{A136FF5D-D8E7-4D58-8713-2F8B47DB76D2}" destId="{B4653CE6-1AC6-C144-8437-3C3D7D8C5726}" srcOrd="0" destOrd="0" presId="urn:microsoft.com/office/officeart/2008/layout/LinedList"/>
    <dgm:cxn modelId="{CE272269-74CC-442D-A281-62CDD5468E01}" srcId="{A136FF5D-D8E7-4D58-8713-2F8B47DB76D2}" destId="{7F10CFFA-01F5-422B-A4A0-7EBB742E0EBE}" srcOrd="2" destOrd="0" parTransId="{69B9EF75-0966-4EF3-9925-E020F5A74A84}" sibTransId="{BCC4CC33-5E83-4BA7-AA8A-8657907EE49C}"/>
    <dgm:cxn modelId="{3387E075-7E9F-E34B-8BFA-AE648099CB5C}" type="presOf" srcId="{C219E7A3-D566-4D21-A95C-E5809844B9A8}" destId="{76803213-C4DA-464B-B4CF-6EC81D90E479}" srcOrd="0" destOrd="0" presId="urn:microsoft.com/office/officeart/2008/layout/LinedList"/>
    <dgm:cxn modelId="{DC30DA7F-CD8B-4347-915A-5963B0B2C55D}" srcId="{A136FF5D-D8E7-4D58-8713-2F8B47DB76D2}" destId="{5DBA4C90-EE08-4C61-B8A9-51B0885A3F0C}" srcOrd="0" destOrd="0" parTransId="{DE3006EB-0EAD-4B97-85DC-30359A71BA45}" sibTransId="{30E58938-B5DF-4F70-A2A0-F69DF758E71D}"/>
    <dgm:cxn modelId="{8EA79E84-D0BA-4A12-9114-6A45A11747CA}" srcId="{A136FF5D-D8E7-4D58-8713-2F8B47DB76D2}" destId="{8FFFF6D8-9162-4EA4-A11A-1E644588B220}" srcOrd="4" destOrd="0" parTransId="{DB371DCC-9DFC-46AF-9DC3-EDF3649197DF}" sibTransId="{864B82E4-828D-4F5A-9FE0-F4E3F1DFC273}"/>
    <dgm:cxn modelId="{4DDB619B-DD1A-0B40-866B-1D70599E7465}" type="presOf" srcId="{8FFFF6D8-9162-4EA4-A11A-1E644588B220}" destId="{3A087080-7BA4-1641-B735-893D45CDBC28}" srcOrd="0" destOrd="0" presId="urn:microsoft.com/office/officeart/2008/layout/LinedList"/>
    <dgm:cxn modelId="{087FB5AB-5377-0548-94AF-98C9CEE87E77}" type="presOf" srcId="{EDF39DFB-6C7B-4636-B7EE-2D1B702F6FCD}" destId="{75FB7B8A-A195-7645-9B8C-6645125155CB}" srcOrd="0" destOrd="0" presId="urn:microsoft.com/office/officeart/2008/layout/LinedList"/>
    <dgm:cxn modelId="{9F25B8E8-B2E4-974C-A199-5E10DD966726}" type="presOf" srcId="{7F10CFFA-01F5-422B-A4A0-7EBB742E0EBE}" destId="{B594D564-0B67-574B-8209-E668C6AD6EDB}" srcOrd="0" destOrd="0" presId="urn:microsoft.com/office/officeart/2008/layout/LinedList"/>
    <dgm:cxn modelId="{CC930BF3-5C0C-4363-BAF5-6BE8541365B7}" srcId="{A136FF5D-D8E7-4D58-8713-2F8B47DB76D2}" destId="{EDF39DFB-6C7B-4636-B7EE-2D1B702F6FCD}" srcOrd="3" destOrd="0" parTransId="{63B38E36-7845-4145-8B66-A46516576B43}" sibTransId="{7D4BADDE-9A82-410F-A9EF-A3242B9DBEB1}"/>
    <dgm:cxn modelId="{B6A61B89-BE19-4D4F-ACE8-53A72DB6EEC1}" type="presParOf" srcId="{B4653CE6-1AC6-C144-8437-3C3D7D8C5726}" destId="{A803A608-374C-584A-8066-139CB7681646}" srcOrd="0" destOrd="0" presId="urn:microsoft.com/office/officeart/2008/layout/LinedList"/>
    <dgm:cxn modelId="{D36F0D6C-EF67-334E-809E-73AF0232F2A3}" type="presParOf" srcId="{B4653CE6-1AC6-C144-8437-3C3D7D8C5726}" destId="{ADF0D3B8-7529-7E49-892F-7B40CE378F5A}" srcOrd="1" destOrd="0" presId="urn:microsoft.com/office/officeart/2008/layout/LinedList"/>
    <dgm:cxn modelId="{BDB1E01C-1AFF-1E4F-8B93-F17099DE8180}" type="presParOf" srcId="{ADF0D3B8-7529-7E49-892F-7B40CE378F5A}" destId="{28D3E216-5722-AE42-9240-4F6FC9CF3850}" srcOrd="0" destOrd="0" presId="urn:microsoft.com/office/officeart/2008/layout/LinedList"/>
    <dgm:cxn modelId="{0F40B4FB-1397-2349-8E8A-650441D115B1}" type="presParOf" srcId="{ADF0D3B8-7529-7E49-892F-7B40CE378F5A}" destId="{67685C1C-E845-1E41-B161-990023008B0C}" srcOrd="1" destOrd="0" presId="urn:microsoft.com/office/officeart/2008/layout/LinedList"/>
    <dgm:cxn modelId="{C49E200F-DD47-FF47-AB19-A03572A79F45}" type="presParOf" srcId="{B4653CE6-1AC6-C144-8437-3C3D7D8C5726}" destId="{5F38B08F-4131-E84F-AB8F-CD82AD050BE8}" srcOrd="2" destOrd="0" presId="urn:microsoft.com/office/officeart/2008/layout/LinedList"/>
    <dgm:cxn modelId="{19BE0141-7515-A542-BFC9-CF16FFCCD1C9}" type="presParOf" srcId="{B4653CE6-1AC6-C144-8437-3C3D7D8C5726}" destId="{AAD61BD3-3280-DA42-81D0-976F9A134BE4}" srcOrd="3" destOrd="0" presId="urn:microsoft.com/office/officeart/2008/layout/LinedList"/>
    <dgm:cxn modelId="{A319FBC3-B119-214A-8B4B-A15EACE739B1}" type="presParOf" srcId="{AAD61BD3-3280-DA42-81D0-976F9A134BE4}" destId="{76803213-C4DA-464B-B4CF-6EC81D90E479}" srcOrd="0" destOrd="0" presId="urn:microsoft.com/office/officeart/2008/layout/LinedList"/>
    <dgm:cxn modelId="{C3BEEE00-3F2A-DC41-831C-BEAA157752F3}" type="presParOf" srcId="{AAD61BD3-3280-DA42-81D0-976F9A134BE4}" destId="{FC25F382-B0D2-AF43-9F91-6AA453711701}" srcOrd="1" destOrd="0" presId="urn:microsoft.com/office/officeart/2008/layout/LinedList"/>
    <dgm:cxn modelId="{A329C9F5-50C5-0C45-8606-257E19EDBDB5}" type="presParOf" srcId="{B4653CE6-1AC6-C144-8437-3C3D7D8C5726}" destId="{67C17E5C-B0C7-5B49-86A8-9A69F66ECECF}" srcOrd="4" destOrd="0" presId="urn:microsoft.com/office/officeart/2008/layout/LinedList"/>
    <dgm:cxn modelId="{C70B9995-F11D-5C4A-A1C3-C0890ED955B8}" type="presParOf" srcId="{B4653CE6-1AC6-C144-8437-3C3D7D8C5726}" destId="{EC0B84AE-417D-964A-BA48-7A34EA282F10}" srcOrd="5" destOrd="0" presId="urn:microsoft.com/office/officeart/2008/layout/LinedList"/>
    <dgm:cxn modelId="{5A2A4B9C-9650-1342-B465-CDA9A3E0CCA3}" type="presParOf" srcId="{EC0B84AE-417D-964A-BA48-7A34EA282F10}" destId="{B594D564-0B67-574B-8209-E668C6AD6EDB}" srcOrd="0" destOrd="0" presId="urn:microsoft.com/office/officeart/2008/layout/LinedList"/>
    <dgm:cxn modelId="{5144F0DD-5449-2F44-A765-DC29B02F26B2}" type="presParOf" srcId="{EC0B84AE-417D-964A-BA48-7A34EA282F10}" destId="{935495DF-17DE-A642-87B5-E4A5825BCBB2}" srcOrd="1" destOrd="0" presId="urn:microsoft.com/office/officeart/2008/layout/LinedList"/>
    <dgm:cxn modelId="{67783985-2DA9-4342-BDEB-01EEC1747855}" type="presParOf" srcId="{B4653CE6-1AC6-C144-8437-3C3D7D8C5726}" destId="{EC074399-C158-9540-9DED-D88034185481}" srcOrd="6" destOrd="0" presId="urn:microsoft.com/office/officeart/2008/layout/LinedList"/>
    <dgm:cxn modelId="{0BC29F0A-EBB4-AC4C-BDA0-6BE5895D219B}" type="presParOf" srcId="{B4653CE6-1AC6-C144-8437-3C3D7D8C5726}" destId="{EDA408CB-5673-FC49-B54F-143172EAD8FB}" srcOrd="7" destOrd="0" presId="urn:microsoft.com/office/officeart/2008/layout/LinedList"/>
    <dgm:cxn modelId="{D984032E-1BC3-F44C-9FF3-7CDC03BE45A1}" type="presParOf" srcId="{EDA408CB-5673-FC49-B54F-143172EAD8FB}" destId="{75FB7B8A-A195-7645-9B8C-6645125155CB}" srcOrd="0" destOrd="0" presId="urn:microsoft.com/office/officeart/2008/layout/LinedList"/>
    <dgm:cxn modelId="{BA00C2BB-4E0A-5B40-9496-889587A24773}" type="presParOf" srcId="{EDA408CB-5673-FC49-B54F-143172EAD8FB}" destId="{78904B9E-4334-2946-84C4-633C28678FA3}" srcOrd="1" destOrd="0" presId="urn:microsoft.com/office/officeart/2008/layout/LinedList"/>
    <dgm:cxn modelId="{23B11B04-B717-B44E-9C44-4039BC2783D2}" type="presParOf" srcId="{B4653CE6-1AC6-C144-8437-3C3D7D8C5726}" destId="{DA9E29FC-A88D-5D46-84ED-6154F38D4060}" srcOrd="8" destOrd="0" presId="urn:microsoft.com/office/officeart/2008/layout/LinedList"/>
    <dgm:cxn modelId="{3B025169-69A7-C944-A018-BF562C918242}" type="presParOf" srcId="{B4653CE6-1AC6-C144-8437-3C3D7D8C5726}" destId="{5FFAC0F5-95C7-DE42-8263-7B18B930A4EA}" srcOrd="9" destOrd="0" presId="urn:microsoft.com/office/officeart/2008/layout/LinedList"/>
    <dgm:cxn modelId="{AF7C66B1-34B0-704A-B074-F83C61A97172}" type="presParOf" srcId="{5FFAC0F5-95C7-DE42-8263-7B18B930A4EA}" destId="{3A087080-7BA4-1641-B735-893D45CDBC28}" srcOrd="0" destOrd="0" presId="urn:microsoft.com/office/officeart/2008/layout/LinedList"/>
    <dgm:cxn modelId="{DD308943-ED07-3040-BD2F-DBF600E0E425}" type="presParOf" srcId="{5FFAC0F5-95C7-DE42-8263-7B18B930A4EA}" destId="{436051E9-0FA6-474B-B933-6EC599EF954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F756C4-6D14-43EA-AE99-FE53FE3DDDDC}"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ABAAC814-0618-40F5-AF69-6240445DB844}">
      <dgm:prSet/>
      <dgm:spPr/>
      <dgm:t>
        <a:bodyPr/>
        <a:lstStyle/>
        <a:p>
          <a:r>
            <a:rPr lang="en-CA" b="0"/>
            <a:t>Royal Conservatory of Music</a:t>
          </a:r>
          <a:endParaRPr lang="en-US" b="0"/>
        </a:p>
      </dgm:t>
    </dgm:pt>
    <dgm:pt modelId="{DD691487-94F2-4987-BFB7-F89CC1E15518}" type="parTrans" cxnId="{03F9E5AF-B782-43FC-8123-C63E6ADF69DE}">
      <dgm:prSet/>
      <dgm:spPr/>
      <dgm:t>
        <a:bodyPr/>
        <a:lstStyle/>
        <a:p>
          <a:endParaRPr lang="en-US"/>
        </a:p>
      </dgm:t>
    </dgm:pt>
    <dgm:pt modelId="{37108F86-9522-428C-AA84-ACE5E8653DEB}" type="sibTrans" cxnId="{03F9E5AF-B782-43FC-8123-C63E6ADF69DE}">
      <dgm:prSet/>
      <dgm:spPr/>
      <dgm:t>
        <a:bodyPr/>
        <a:lstStyle/>
        <a:p>
          <a:endParaRPr lang="en-US"/>
        </a:p>
      </dgm:t>
    </dgm:pt>
    <dgm:pt modelId="{730E8944-A0EB-4CDF-97DD-1A6E0FDDFC6D}">
      <dgm:prSet/>
      <dgm:spPr/>
      <dgm:t>
        <a:bodyPr/>
        <a:lstStyle/>
        <a:p>
          <a:r>
            <a:rPr lang="en-CA" b="0"/>
            <a:t>External Language Assessment</a:t>
          </a:r>
          <a:endParaRPr lang="en-US" b="0"/>
        </a:p>
      </dgm:t>
    </dgm:pt>
    <dgm:pt modelId="{A0261D6E-6F71-4E84-8DF9-E5FA9498B870}" type="parTrans" cxnId="{0BAAE951-4ECC-4267-B0B8-A5A50F56F6CF}">
      <dgm:prSet/>
      <dgm:spPr/>
      <dgm:t>
        <a:bodyPr/>
        <a:lstStyle/>
        <a:p>
          <a:endParaRPr lang="en-US"/>
        </a:p>
      </dgm:t>
    </dgm:pt>
    <dgm:pt modelId="{833B19F6-1F1D-441B-A81D-20416FCD3B43}" type="sibTrans" cxnId="{0BAAE951-4ECC-4267-B0B8-A5A50F56F6CF}">
      <dgm:prSet/>
      <dgm:spPr/>
      <dgm:t>
        <a:bodyPr/>
        <a:lstStyle/>
        <a:p>
          <a:endParaRPr lang="en-US"/>
        </a:p>
      </dgm:t>
    </dgm:pt>
    <dgm:pt modelId="{6439EBB8-1FBB-40F7-A2AF-C09218CC3D8D}">
      <dgm:prSet/>
      <dgm:spPr/>
      <dgm:t>
        <a:bodyPr/>
        <a:lstStyle/>
        <a:p>
          <a:r>
            <a:rPr lang="en-CA" b="0"/>
            <a:t>Language Challenge Exam</a:t>
          </a:r>
          <a:endParaRPr lang="en-US" b="0"/>
        </a:p>
      </dgm:t>
    </dgm:pt>
    <dgm:pt modelId="{55B9523A-5C46-4E57-AF2D-58A3865B0329}" type="parTrans" cxnId="{350CF08B-512F-4EDC-AB49-4A8AE1C0FBED}">
      <dgm:prSet/>
      <dgm:spPr/>
      <dgm:t>
        <a:bodyPr/>
        <a:lstStyle/>
        <a:p>
          <a:endParaRPr lang="en-US"/>
        </a:p>
      </dgm:t>
    </dgm:pt>
    <dgm:pt modelId="{A50656F6-31EC-4B8B-A050-48664A7A710B}" type="sibTrans" cxnId="{350CF08B-512F-4EDC-AB49-4A8AE1C0FBED}">
      <dgm:prSet/>
      <dgm:spPr/>
      <dgm:t>
        <a:bodyPr/>
        <a:lstStyle/>
        <a:p>
          <a:endParaRPr lang="en-US"/>
        </a:p>
      </dgm:t>
    </dgm:pt>
    <dgm:pt modelId="{F90CDAB0-C031-4909-871E-AD4DA5FD5CD6}">
      <dgm:prSet/>
      <dgm:spPr/>
      <dgm:t>
        <a:bodyPr/>
        <a:lstStyle/>
        <a:p>
          <a:r>
            <a:rPr lang="en-CA" b="0" dirty="0"/>
            <a:t>Athletics, Coaches, and Officials Programs</a:t>
          </a:r>
          <a:endParaRPr lang="en-US" b="0" dirty="0"/>
        </a:p>
      </dgm:t>
    </dgm:pt>
    <dgm:pt modelId="{ECF47A92-876F-444E-A3E0-334629ED6CF4}" type="parTrans" cxnId="{9A631884-93E1-4798-AF2D-416B6E66E581}">
      <dgm:prSet/>
      <dgm:spPr/>
      <dgm:t>
        <a:bodyPr/>
        <a:lstStyle/>
        <a:p>
          <a:endParaRPr lang="en-US"/>
        </a:p>
      </dgm:t>
    </dgm:pt>
    <dgm:pt modelId="{5B161061-AFD0-48B5-8534-64E8598D58FA}" type="sibTrans" cxnId="{9A631884-93E1-4798-AF2D-416B6E66E581}">
      <dgm:prSet/>
      <dgm:spPr/>
      <dgm:t>
        <a:bodyPr/>
        <a:lstStyle/>
        <a:p>
          <a:endParaRPr lang="en-US"/>
        </a:p>
      </dgm:t>
    </dgm:pt>
    <dgm:pt modelId="{86F13C23-F973-45D5-A2DC-93938608715A}">
      <dgm:prSet/>
      <dgm:spPr/>
      <dgm:t>
        <a:bodyPr/>
        <a:lstStyle/>
        <a:p>
          <a:r>
            <a:rPr lang="en-CA" b="0"/>
            <a:t>Life Saving – Bronze Cross</a:t>
          </a:r>
          <a:endParaRPr lang="en-US" b="0"/>
        </a:p>
      </dgm:t>
    </dgm:pt>
    <dgm:pt modelId="{880B901F-F65C-4716-886A-807D15B3B36B}" type="parTrans" cxnId="{3B5F72D6-A84A-43DF-BF75-27BADFA73745}">
      <dgm:prSet/>
      <dgm:spPr/>
      <dgm:t>
        <a:bodyPr/>
        <a:lstStyle/>
        <a:p>
          <a:endParaRPr lang="en-US"/>
        </a:p>
      </dgm:t>
    </dgm:pt>
    <dgm:pt modelId="{6447A2D6-266A-4B96-84E1-58859F229370}" type="sibTrans" cxnId="{3B5F72D6-A84A-43DF-BF75-27BADFA73745}">
      <dgm:prSet/>
      <dgm:spPr/>
      <dgm:t>
        <a:bodyPr/>
        <a:lstStyle/>
        <a:p>
          <a:endParaRPr lang="en-US"/>
        </a:p>
      </dgm:t>
    </dgm:pt>
    <dgm:pt modelId="{2A006E19-54F9-49EA-8191-5B1BC1B9B9C3}">
      <dgm:prSet/>
      <dgm:spPr/>
      <dgm:t>
        <a:bodyPr/>
        <a:lstStyle/>
        <a:p>
          <a:r>
            <a:rPr lang="en-CA" b="0"/>
            <a:t>First Aid</a:t>
          </a:r>
          <a:endParaRPr lang="en-US" b="0"/>
        </a:p>
      </dgm:t>
    </dgm:pt>
    <dgm:pt modelId="{8DD4D90E-080D-4E83-AA80-69627025B595}" type="parTrans" cxnId="{AB74CB63-4F3E-44F5-ADF5-60168397CA99}">
      <dgm:prSet/>
      <dgm:spPr/>
      <dgm:t>
        <a:bodyPr/>
        <a:lstStyle/>
        <a:p>
          <a:endParaRPr lang="en-US"/>
        </a:p>
      </dgm:t>
    </dgm:pt>
    <dgm:pt modelId="{F333BA95-5628-47EF-A09A-909186A2B1F4}" type="sibTrans" cxnId="{AB74CB63-4F3E-44F5-ADF5-60168397CA99}">
      <dgm:prSet/>
      <dgm:spPr/>
      <dgm:t>
        <a:bodyPr/>
        <a:lstStyle/>
        <a:p>
          <a:endParaRPr lang="en-US"/>
        </a:p>
      </dgm:t>
    </dgm:pt>
    <dgm:pt modelId="{565ACB7E-2380-46B1-B5A9-DA5AA32734AF}">
      <dgm:prSet/>
      <dgm:spPr/>
      <dgm:t>
        <a:bodyPr/>
        <a:lstStyle/>
        <a:p>
          <a:r>
            <a:rPr lang="en-CA" b="0"/>
            <a:t>Cadet Courses – Air, Army or Sea</a:t>
          </a:r>
          <a:endParaRPr lang="en-US" b="0"/>
        </a:p>
      </dgm:t>
    </dgm:pt>
    <dgm:pt modelId="{926A2EA4-B7EE-4970-A4D1-E68A4C5A510E}" type="parTrans" cxnId="{52BC6BE4-06EE-45D9-BC60-3415466CF54E}">
      <dgm:prSet/>
      <dgm:spPr/>
      <dgm:t>
        <a:bodyPr/>
        <a:lstStyle/>
        <a:p>
          <a:endParaRPr lang="en-US"/>
        </a:p>
      </dgm:t>
    </dgm:pt>
    <dgm:pt modelId="{B6C8F7C3-19AF-4E03-BF39-659129DAC60B}" type="sibTrans" cxnId="{52BC6BE4-06EE-45D9-BC60-3415466CF54E}">
      <dgm:prSet/>
      <dgm:spPr/>
      <dgm:t>
        <a:bodyPr/>
        <a:lstStyle/>
        <a:p>
          <a:endParaRPr lang="en-US"/>
        </a:p>
      </dgm:t>
    </dgm:pt>
    <dgm:pt modelId="{5D2D94F0-9872-492E-8333-DF6B027DA3DD}">
      <dgm:prSet/>
      <dgm:spPr/>
      <dgm:t>
        <a:bodyPr/>
        <a:lstStyle/>
        <a:p>
          <a:r>
            <a:rPr lang="en-CA" b="0"/>
            <a:t>Driver Education</a:t>
          </a:r>
          <a:endParaRPr lang="en-US" b="0"/>
        </a:p>
      </dgm:t>
    </dgm:pt>
    <dgm:pt modelId="{31652691-EDE2-44B6-911F-1CD34896B4A4}" type="parTrans" cxnId="{1F0BE387-8B8D-4769-B32F-5648DD1FA76A}">
      <dgm:prSet/>
      <dgm:spPr/>
      <dgm:t>
        <a:bodyPr/>
        <a:lstStyle/>
        <a:p>
          <a:endParaRPr lang="en-US"/>
        </a:p>
      </dgm:t>
    </dgm:pt>
    <dgm:pt modelId="{17B5FA58-DAC2-45D0-BED3-8175F15935B0}" type="sibTrans" cxnId="{1F0BE387-8B8D-4769-B32F-5648DD1FA76A}">
      <dgm:prSet/>
      <dgm:spPr/>
      <dgm:t>
        <a:bodyPr/>
        <a:lstStyle/>
        <a:p>
          <a:endParaRPr lang="en-US"/>
        </a:p>
      </dgm:t>
    </dgm:pt>
    <dgm:pt modelId="{EF59D0F8-2C4E-40AF-8B5E-5CAC7373DDAE}">
      <dgm:prSet/>
      <dgm:spPr/>
      <dgm:t>
        <a:bodyPr/>
        <a:lstStyle/>
        <a:p>
          <a:r>
            <a:rPr lang="en-CA" b="0"/>
            <a:t>Duke of Edinburgh’s Award</a:t>
          </a:r>
          <a:endParaRPr lang="en-US" b="0"/>
        </a:p>
      </dgm:t>
    </dgm:pt>
    <dgm:pt modelId="{55AE5747-B34A-4DDE-8F19-0CE4998FC756}" type="parTrans" cxnId="{D16FAE51-96AF-454E-9A43-62BA29875548}">
      <dgm:prSet/>
      <dgm:spPr/>
      <dgm:t>
        <a:bodyPr/>
        <a:lstStyle/>
        <a:p>
          <a:endParaRPr lang="en-US"/>
        </a:p>
      </dgm:t>
    </dgm:pt>
    <dgm:pt modelId="{1B0ED9C7-CE54-4ABE-A691-31587EEF347D}" type="sibTrans" cxnId="{D16FAE51-96AF-454E-9A43-62BA29875548}">
      <dgm:prSet/>
      <dgm:spPr/>
      <dgm:t>
        <a:bodyPr/>
        <a:lstStyle/>
        <a:p>
          <a:endParaRPr lang="en-US"/>
        </a:p>
      </dgm:t>
    </dgm:pt>
    <dgm:pt modelId="{3CBDF567-7BC8-B34C-B92A-C1FBEDD72913}" type="pres">
      <dgm:prSet presAssocID="{16F756C4-6D14-43EA-AE99-FE53FE3DDDDC}" presName="vert0" presStyleCnt="0">
        <dgm:presLayoutVars>
          <dgm:dir/>
          <dgm:animOne val="branch"/>
          <dgm:animLvl val="lvl"/>
        </dgm:presLayoutVars>
      </dgm:prSet>
      <dgm:spPr/>
    </dgm:pt>
    <dgm:pt modelId="{63131723-D920-7F43-9B38-F83745E48396}" type="pres">
      <dgm:prSet presAssocID="{ABAAC814-0618-40F5-AF69-6240445DB844}" presName="thickLine" presStyleLbl="alignNode1" presStyleIdx="0" presStyleCnt="9"/>
      <dgm:spPr/>
    </dgm:pt>
    <dgm:pt modelId="{F4462AD5-2958-9141-BB1C-80EAEEBB893E}" type="pres">
      <dgm:prSet presAssocID="{ABAAC814-0618-40F5-AF69-6240445DB844}" presName="horz1" presStyleCnt="0"/>
      <dgm:spPr/>
    </dgm:pt>
    <dgm:pt modelId="{6AD6C88F-A48F-AD4F-9A9E-0AD17F8411A3}" type="pres">
      <dgm:prSet presAssocID="{ABAAC814-0618-40F5-AF69-6240445DB844}" presName="tx1" presStyleLbl="revTx" presStyleIdx="0" presStyleCnt="9"/>
      <dgm:spPr/>
    </dgm:pt>
    <dgm:pt modelId="{30C515AE-5FB0-7D49-9D0D-57AC651C9DFA}" type="pres">
      <dgm:prSet presAssocID="{ABAAC814-0618-40F5-AF69-6240445DB844}" presName="vert1" presStyleCnt="0"/>
      <dgm:spPr/>
    </dgm:pt>
    <dgm:pt modelId="{261B941A-108D-DB43-83BA-223FEEE32E8C}" type="pres">
      <dgm:prSet presAssocID="{730E8944-A0EB-4CDF-97DD-1A6E0FDDFC6D}" presName="thickLine" presStyleLbl="alignNode1" presStyleIdx="1" presStyleCnt="9"/>
      <dgm:spPr/>
    </dgm:pt>
    <dgm:pt modelId="{679FEE7C-90F1-8144-BF33-1D69EE902D85}" type="pres">
      <dgm:prSet presAssocID="{730E8944-A0EB-4CDF-97DD-1A6E0FDDFC6D}" presName="horz1" presStyleCnt="0"/>
      <dgm:spPr/>
    </dgm:pt>
    <dgm:pt modelId="{D54ECD11-C687-A045-A934-46BFEF45F5E9}" type="pres">
      <dgm:prSet presAssocID="{730E8944-A0EB-4CDF-97DD-1A6E0FDDFC6D}" presName="tx1" presStyleLbl="revTx" presStyleIdx="1" presStyleCnt="9"/>
      <dgm:spPr/>
    </dgm:pt>
    <dgm:pt modelId="{1D48EBCB-ECBB-014E-AF45-3940895943B0}" type="pres">
      <dgm:prSet presAssocID="{730E8944-A0EB-4CDF-97DD-1A6E0FDDFC6D}" presName="vert1" presStyleCnt="0"/>
      <dgm:spPr/>
    </dgm:pt>
    <dgm:pt modelId="{B7F0EB72-91C6-394E-B043-8FD77F47659E}" type="pres">
      <dgm:prSet presAssocID="{6439EBB8-1FBB-40F7-A2AF-C09218CC3D8D}" presName="thickLine" presStyleLbl="alignNode1" presStyleIdx="2" presStyleCnt="9"/>
      <dgm:spPr/>
    </dgm:pt>
    <dgm:pt modelId="{9966BD2D-2CC5-9C41-8C6A-652FE60A1500}" type="pres">
      <dgm:prSet presAssocID="{6439EBB8-1FBB-40F7-A2AF-C09218CC3D8D}" presName="horz1" presStyleCnt="0"/>
      <dgm:spPr/>
    </dgm:pt>
    <dgm:pt modelId="{E67453AD-1DBE-7148-A748-44EC93137E46}" type="pres">
      <dgm:prSet presAssocID="{6439EBB8-1FBB-40F7-A2AF-C09218CC3D8D}" presName="tx1" presStyleLbl="revTx" presStyleIdx="2" presStyleCnt="9"/>
      <dgm:spPr/>
    </dgm:pt>
    <dgm:pt modelId="{51D688DD-E80E-DC4C-94C8-401B0653A40E}" type="pres">
      <dgm:prSet presAssocID="{6439EBB8-1FBB-40F7-A2AF-C09218CC3D8D}" presName="vert1" presStyleCnt="0"/>
      <dgm:spPr/>
    </dgm:pt>
    <dgm:pt modelId="{53A0B7C4-9833-F145-BE5C-B2FD205677AB}" type="pres">
      <dgm:prSet presAssocID="{F90CDAB0-C031-4909-871E-AD4DA5FD5CD6}" presName="thickLine" presStyleLbl="alignNode1" presStyleIdx="3" presStyleCnt="9"/>
      <dgm:spPr/>
    </dgm:pt>
    <dgm:pt modelId="{65132F8A-8167-0747-8F3D-C474251B5D73}" type="pres">
      <dgm:prSet presAssocID="{F90CDAB0-C031-4909-871E-AD4DA5FD5CD6}" presName="horz1" presStyleCnt="0"/>
      <dgm:spPr/>
    </dgm:pt>
    <dgm:pt modelId="{3FB7EC27-8FEF-0A4E-8A1A-369A998EEEDA}" type="pres">
      <dgm:prSet presAssocID="{F90CDAB0-C031-4909-871E-AD4DA5FD5CD6}" presName="tx1" presStyleLbl="revTx" presStyleIdx="3" presStyleCnt="9"/>
      <dgm:spPr/>
    </dgm:pt>
    <dgm:pt modelId="{8FE1675F-A5E9-4C43-9FF1-88122E6F4622}" type="pres">
      <dgm:prSet presAssocID="{F90CDAB0-C031-4909-871E-AD4DA5FD5CD6}" presName="vert1" presStyleCnt="0"/>
      <dgm:spPr/>
    </dgm:pt>
    <dgm:pt modelId="{4E15B4CE-237A-944B-B9B5-13494C98416E}" type="pres">
      <dgm:prSet presAssocID="{86F13C23-F973-45D5-A2DC-93938608715A}" presName="thickLine" presStyleLbl="alignNode1" presStyleIdx="4" presStyleCnt="9"/>
      <dgm:spPr/>
    </dgm:pt>
    <dgm:pt modelId="{70227B2D-EB70-1348-AFF9-F4C1D6197814}" type="pres">
      <dgm:prSet presAssocID="{86F13C23-F973-45D5-A2DC-93938608715A}" presName="horz1" presStyleCnt="0"/>
      <dgm:spPr/>
    </dgm:pt>
    <dgm:pt modelId="{525A12BF-FD9B-284C-BB31-0B17DF3BD15C}" type="pres">
      <dgm:prSet presAssocID="{86F13C23-F973-45D5-A2DC-93938608715A}" presName="tx1" presStyleLbl="revTx" presStyleIdx="4" presStyleCnt="9"/>
      <dgm:spPr/>
    </dgm:pt>
    <dgm:pt modelId="{FAB01019-C0C9-9048-8FC0-43DCEB5D03E2}" type="pres">
      <dgm:prSet presAssocID="{86F13C23-F973-45D5-A2DC-93938608715A}" presName="vert1" presStyleCnt="0"/>
      <dgm:spPr/>
    </dgm:pt>
    <dgm:pt modelId="{23AB903A-D64A-2541-90C2-2678EB88D112}" type="pres">
      <dgm:prSet presAssocID="{2A006E19-54F9-49EA-8191-5B1BC1B9B9C3}" presName="thickLine" presStyleLbl="alignNode1" presStyleIdx="5" presStyleCnt="9"/>
      <dgm:spPr/>
    </dgm:pt>
    <dgm:pt modelId="{A3E3E162-AB39-F84D-B3EF-1ED43BB65AFA}" type="pres">
      <dgm:prSet presAssocID="{2A006E19-54F9-49EA-8191-5B1BC1B9B9C3}" presName="horz1" presStyleCnt="0"/>
      <dgm:spPr/>
    </dgm:pt>
    <dgm:pt modelId="{ED60D245-E3A9-654C-A006-905A18879FA6}" type="pres">
      <dgm:prSet presAssocID="{2A006E19-54F9-49EA-8191-5B1BC1B9B9C3}" presName="tx1" presStyleLbl="revTx" presStyleIdx="5" presStyleCnt="9"/>
      <dgm:spPr/>
    </dgm:pt>
    <dgm:pt modelId="{20C1AAB2-915B-0C4E-AACE-2E202EC89E05}" type="pres">
      <dgm:prSet presAssocID="{2A006E19-54F9-49EA-8191-5B1BC1B9B9C3}" presName="vert1" presStyleCnt="0"/>
      <dgm:spPr/>
    </dgm:pt>
    <dgm:pt modelId="{923FABDC-9C6F-9045-B056-77CF9FC53485}" type="pres">
      <dgm:prSet presAssocID="{565ACB7E-2380-46B1-B5A9-DA5AA32734AF}" presName="thickLine" presStyleLbl="alignNode1" presStyleIdx="6" presStyleCnt="9"/>
      <dgm:spPr/>
    </dgm:pt>
    <dgm:pt modelId="{98B26C6A-0CB6-7045-8EC6-83A42F4F9F8D}" type="pres">
      <dgm:prSet presAssocID="{565ACB7E-2380-46B1-B5A9-DA5AA32734AF}" presName="horz1" presStyleCnt="0"/>
      <dgm:spPr/>
    </dgm:pt>
    <dgm:pt modelId="{E05AEA8B-B0F4-3442-A935-89A65D72872C}" type="pres">
      <dgm:prSet presAssocID="{565ACB7E-2380-46B1-B5A9-DA5AA32734AF}" presName="tx1" presStyleLbl="revTx" presStyleIdx="6" presStyleCnt="9"/>
      <dgm:spPr/>
    </dgm:pt>
    <dgm:pt modelId="{9F35B9B0-B8AA-E64D-BC4D-5CC88EB8636A}" type="pres">
      <dgm:prSet presAssocID="{565ACB7E-2380-46B1-B5A9-DA5AA32734AF}" presName="vert1" presStyleCnt="0"/>
      <dgm:spPr/>
    </dgm:pt>
    <dgm:pt modelId="{B9EBB207-082A-F148-B9E0-C7A916A1A6AC}" type="pres">
      <dgm:prSet presAssocID="{5D2D94F0-9872-492E-8333-DF6B027DA3DD}" presName="thickLine" presStyleLbl="alignNode1" presStyleIdx="7" presStyleCnt="9"/>
      <dgm:spPr/>
    </dgm:pt>
    <dgm:pt modelId="{8B12E010-AEC3-694E-BFD7-657A79439F7E}" type="pres">
      <dgm:prSet presAssocID="{5D2D94F0-9872-492E-8333-DF6B027DA3DD}" presName="horz1" presStyleCnt="0"/>
      <dgm:spPr/>
    </dgm:pt>
    <dgm:pt modelId="{7846E75B-03CA-CD4C-A808-E178931AC4A6}" type="pres">
      <dgm:prSet presAssocID="{5D2D94F0-9872-492E-8333-DF6B027DA3DD}" presName="tx1" presStyleLbl="revTx" presStyleIdx="7" presStyleCnt="9"/>
      <dgm:spPr/>
    </dgm:pt>
    <dgm:pt modelId="{4CCD6D67-9C98-8D41-8993-A4CC6D80930B}" type="pres">
      <dgm:prSet presAssocID="{5D2D94F0-9872-492E-8333-DF6B027DA3DD}" presName="vert1" presStyleCnt="0"/>
      <dgm:spPr/>
    </dgm:pt>
    <dgm:pt modelId="{94B2A0DD-9E1D-914A-BCF5-CC9D0AC04431}" type="pres">
      <dgm:prSet presAssocID="{EF59D0F8-2C4E-40AF-8B5E-5CAC7373DDAE}" presName="thickLine" presStyleLbl="alignNode1" presStyleIdx="8" presStyleCnt="9"/>
      <dgm:spPr/>
    </dgm:pt>
    <dgm:pt modelId="{22089370-2062-CD4F-8216-CFC6115EF9FD}" type="pres">
      <dgm:prSet presAssocID="{EF59D0F8-2C4E-40AF-8B5E-5CAC7373DDAE}" presName="horz1" presStyleCnt="0"/>
      <dgm:spPr/>
    </dgm:pt>
    <dgm:pt modelId="{9CA03A6A-40EC-7640-ADA0-B6CB7F210601}" type="pres">
      <dgm:prSet presAssocID="{EF59D0F8-2C4E-40AF-8B5E-5CAC7373DDAE}" presName="tx1" presStyleLbl="revTx" presStyleIdx="8" presStyleCnt="9"/>
      <dgm:spPr/>
    </dgm:pt>
    <dgm:pt modelId="{27126632-F822-3F4E-AD06-5A66AC454AD3}" type="pres">
      <dgm:prSet presAssocID="{EF59D0F8-2C4E-40AF-8B5E-5CAC7373DDAE}" presName="vert1" presStyleCnt="0"/>
      <dgm:spPr/>
    </dgm:pt>
  </dgm:ptLst>
  <dgm:cxnLst>
    <dgm:cxn modelId="{9DF58E18-C701-6D4A-883C-B4C534EFB382}" type="presOf" srcId="{565ACB7E-2380-46B1-B5A9-DA5AA32734AF}" destId="{E05AEA8B-B0F4-3442-A935-89A65D72872C}" srcOrd="0" destOrd="0" presId="urn:microsoft.com/office/officeart/2008/layout/LinedList"/>
    <dgm:cxn modelId="{E377843F-0AEA-8149-A8EA-BF542E9C07CF}" type="presOf" srcId="{6439EBB8-1FBB-40F7-A2AF-C09218CC3D8D}" destId="{E67453AD-1DBE-7148-A748-44EC93137E46}" srcOrd="0" destOrd="0" presId="urn:microsoft.com/office/officeart/2008/layout/LinedList"/>
    <dgm:cxn modelId="{6D737044-02F7-F740-96C5-195E7251FF3F}" type="presOf" srcId="{2A006E19-54F9-49EA-8191-5B1BC1B9B9C3}" destId="{ED60D245-E3A9-654C-A006-905A18879FA6}" srcOrd="0" destOrd="0" presId="urn:microsoft.com/office/officeart/2008/layout/LinedList"/>
    <dgm:cxn modelId="{B326BF47-17AC-6B4D-9DE9-E08CE63437C9}" type="presOf" srcId="{F90CDAB0-C031-4909-871E-AD4DA5FD5CD6}" destId="{3FB7EC27-8FEF-0A4E-8A1A-369A998EEEDA}" srcOrd="0" destOrd="0" presId="urn:microsoft.com/office/officeart/2008/layout/LinedList"/>
    <dgm:cxn modelId="{D16FAE51-96AF-454E-9A43-62BA29875548}" srcId="{16F756C4-6D14-43EA-AE99-FE53FE3DDDDC}" destId="{EF59D0F8-2C4E-40AF-8B5E-5CAC7373DDAE}" srcOrd="8" destOrd="0" parTransId="{55AE5747-B34A-4DDE-8F19-0CE4998FC756}" sibTransId="{1B0ED9C7-CE54-4ABE-A691-31587EEF347D}"/>
    <dgm:cxn modelId="{0BAAE951-4ECC-4267-B0B8-A5A50F56F6CF}" srcId="{16F756C4-6D14-43EA-AE99-FE53FE3DDDDC}" destId="{730E8944-A0EB-4CDF-97DD-1A6E0FDDFC6D}" srcOrd="1" destOrd="0" parTransId="{A0261D6E-6F71-4E84-8DF9-E5FA9498B870}" sibTransId="{833B19F6-1F1D-441B-A81D-20416FCD3B43}"/>
    <dgm:cxn modelId="{6AB5E052-D7C7-4E45-9D21-EBB050DBB10C}" type="presOf" srcId="{86F13C23-F973-45D5-A2DC-93938608715A}" destId="{525A12BF-FD9B-284C-BB31-0B17DF3BD15C}" srcOrd="0" destOrd="0" presId="urn:microsoft.com/office/officeart/2008/layout/LinedList"/>
    <dgm:cxn modelId="{971EC257-32F9-3E41-9531-941AE83E3E4C}" type="presOf" srcId="{ABAAC814-0618-40F5-AF69-6240445DB844}" destId="{6AD6C88F-A48F-AD4F-9A9E-0AD17F8411A3}" srcOrd="0" destOrd="0" presId="urn:microsoft.com/office/officeart/2008/layout/LinedList"/>
    <dgm:cxn modelId="{AB74CB63-4F3E-44F5-ADF5-60168397CA99}" srcId="{16F756C4-6D14-43EA-AE99-FE53FE3DDDDC}" destId="{2A006E19-54F9-49EA-8191-5B1BC1B9B9C3}" srcOrd="5" destOrd="0" parTransId="{8DD4D90E-080D-4E83-AA80-69627025B595}" sibTransId="{F333BA95-5628-47EF-A09A-909186A2B1F4}"/>
    <dgm:cxn modelId="{9A631884-93E1-4798-AF2D-416B6E66E581}" srcId="{16F756C4-6D14-43EA-AE99-FE53FE3DDDDC}" destId="{F90CDAB0-C031-4909-871E-AD4DA5FD5CD6}" srcOrd="3" destOrd="0" parTransId="{ECF47A92-876F-444E-A3E0-334629ED6CF4}" sibTransId="{5B161061-AFD0-48B5-8534-64E8598D58FA}"/>
    <dgm:cxn modelId="{776A6F84-A6EE-6F4F-8761-22B1EA8ECA06}" type="presOf" srcId="{5D2D94F0-9872-492E-8333-DF6B027DA3DD}" destId="{7846E75B-03CA-CD4C-A808-E178931AC4A6}" srcOrd="0" destOrd="0" presId="urn:microsoft.com/office/officeart/2008/layout/LinedList"/>
    <dgm:cxn modelId="{1F0BE387-8B8D-4769-B32F-5648DD1FA76A}" srcId="{16F756C4-6D14-43EA-AE99-FE53FE3DDDDC}" destId="{5D2D94F0-9872-492E-8333-DF6B027DA3DD}" srcOrd="7" destOrd="0" parTransId="{31652691-EDE2-44B6-911F-1CD34896B4A4}" sibTransId="{17B5FA58-DAC2-45D0-BED3-8175F15935B0}"/>
    <dgm:cxn modelId="{350CF08B-512F-4EDC-AB49-4A8AE1C0FBED}" srcId="{16F756C4-6D14-43EA-AE99-FE53FE3DDDDC}" destId="{6439EBB8-1FBB-40F7-A2AF-C09218CC3D8D}" srcOrd="2" destOrd="0" parTransId="{55B9523A-5C46-4E57-AF2D-58A3865B0329}" sibTransId="{A50656F6-31EC-4B8B-A050-48664A7A710B}"/>
    <dgm:cxn modelId="{1D26C5AA-35A4-5546-A88E-7DC6C628D362}" type="presOf" srcId="{16F756C4-6D14-43EA-AE99-FE53FE3DDDDC}" destId="{3CBDF567-7BC8-B34C-B92A-C1FBEDD72913}" srcOrd="0" destOrd="0" presId="urn:microsoft.com/office/officeart/2008/layout/LinedList"/>
    <dgm:cxn modelId="{46D93EAC-115E-5043-8F86-5577F1B9E047}" type="presOf" srcId="{730E8944-A0EB-4CDF-97DD-1A6E0FDDFC6D}" destId="{D54ECD11-C687-A045-A934-46BFEF45F5E9}" srcOrd="0" destOrd="0" presId="urn:microsoft.com/office/officeart/2008/layout/LinedList"/>
    <dgm:cxn modelId="{03F9E5AF-B782-43FC-8123-C63E6ADF69DE}" srcId="{16F756C4-6D14-43EA-AE99-FE53FE3DDDDC}" destId="{ABAAC814-0618-40F5-AF69-6240445DB844}" srcOrd="0" destOrd="0" parTransId="{DD691487-94F2-4987-BFB7-F89CC1E15518}" sibTransId="{37108F86-9522-428C-AA84-ACE5E8653DEB}"/>
    <dgm:cxn modelId="{3B5F72D6-A84A-43DF-BF75-27BADFA73745}" srcId="{16F756C4-6D14-43EA-AE99-FE53FE3DDDDC}" destId="{86F13C23-F973-45D5-A2DC-93938608715A}" srcOrd="4" destOrd="0" parTransId="{880B901F-F65C-4716-886A-807D15B3B36B}" sibTransId="{6447A2D6-266A-4B96-84E1-58859F229370}"/>
    <dgm:cxn modelId="{10C4FADA-AED6-0748-9EC7-81AA902FBD54}" type="presOf" srcId="{EF59D0F8-2C4E-40AF-8B5E-5CAC7373DDAE}" destId="{9CA03A6A-40EC-7640-ADA0-B6CB7F210601}" srcOrd="0" destOrd="0" presId="urn:microsoft.com/office/officeart/2008/layout/LinedList"/>
    <dgm:cxn modelId="{52BC6BE4-06EE-45D9-BC60-3415466CF54E}" srcId="{16F756C4-6D14-43EA-AE99-FE53FE3DDDDC}" destId="{565ACB7E-2380-46B1-B5A9-DA5AA32734AF}" srcOrd="6" destOrd="0" parTransId="{926A2EA4-B7EE-4970-A4D1-E68A4C5A510E}" sibTransId="{B6C8F7C3-19AF-4E03-BF39-659129DAC60B}"/>
    <dgm:cxn modelId="{FA8B5551-9608-AB45-84FD-4255731616B5}" type="presParOf" srcId="{3CBDF567-7BC8-B34C-B92A-C1FBEDD72913}" destId="{63131723-D920-7F43-9B38-F83745E48396}" srcOrd="0" destOrd="0" presId="urn:microsoft.com/office/officeart/2008/layout/LinedList"/>
    <dgm:cxn modelId="{D3FEBD99-DF5B-A94E-86DB-D0C9F97EE6A5}" type="presParOf" srcId="{3CBDF567-7BC8-B34C-B92A-C1FBEDD72913}" destId="{F4462AD5-2958-9141-BB1C-80EAEEBB893E}" srcOrd="1" destOrd="0" presId="urn:microsoft.com/office/officeart/2008/layout/LinedList"/>
    <dgm:cxn modelId="{45CD19C5-0881-5C42-B96A-3A85C672E55D}" type="presParOf" srcId="{F4462AD5-2958-9141-BB1C-80EAEEBB893E}" destId="{6AD6C88F-A48F-AD4F-9A9E-0AD17F8411A3}" srcOrd="0" destOrd="0" presId="urn:microsoft.com/office/officeart/2008/layout/LinedList"/>
    <dgm:cxn modelId="{6A7F44AA-1EA2-E64F-A311-82CE5CD0A46B}" type="presParOf" srcId="{F4462AD5-2958-9141-BB1C-80EAEEBB893E}" destId="{30C515AE-5FB0-7D49-9D0D-57AC651C9DFA}" srcOrd="1" destOrd="0" presId="urn:microsoft.com/office/officeart/2008/layout/LinedList"/>
    <dgm:cxn modelId="{3D84E7D3-E471-AA47-8B3E-AE805FCC6849}" type="presParOf" srcId="{3CBDF567-7BC8-B34C-B92A-C1FBEDD72913}" destId="{261B941A-108D-DB43-83BA-223FEEE32E8C}" srcOrd="2" destOrd="0" presId="urn:microsoft.com/office/officeart/2008/layout/LinedList"/>
    <dgm:cxn modelId="{A10FB5E1-8D12-1943-B975-0D5F67D82C16}" type="presParOf" srcId="{3CBDF567-7BC8-B34C-B92A-C1FBEDD72913}" destId="{679FEE7C-90F1-8144-BF33-1D69EE902D85}" srcOrd="3" destOrd="0" presId="urn:microsoft.com/office/officeart/2008/layout/LinedList"/>
    <dgm:cxn modelId="{F95285F5-4938-AA4E-BF84-78A31F244DCC}" type="presParOf" srcId="{679FEE7C-90F1-8144-BF33-1D69EE902D85}" destId="{D54ECD11-C687-A045-A934-46BFEF45F5E9}" srcOrd="0" destOrd="0" presId="urn:microsoft.com/office/officeart/2008/layout/LinedList"/>
    <dgm:cxn modelId="{47FA1AB9-AD0F-7941-97B0-13B232606CB1}" type="presParOf" srcId="{679FEE7C-90F1-8144-BF33-1D69EE902D85}" destId="{1D48EBCB-ECBB-014E-AF45-3940895943B0}" srcOrd="1" destOrd="0" presId="urn:microsoft.com/office/officeart/2008/layout/LinedList"/>
    <dgm:cxn modelId="{42311F6B-9B11-1040-9ABE-914B053FAA43}" type="presParOf" srcId="{3CBDF567-7BC8-B34C-B92A-C1FBEDD72913}" destId="{B7F0EB72-91C6-394E-B043-8FD77F47659E}" srcOrd="4" destOrd="0" presId="urn:microsoft.com/office/officeart/2008/layout/LinedList"/>
    <dgm:cxn modelId="{915112AE-0E29-5249-8B32-09CB84BE96CB}" type="presParOf" srcId="{3CBDF567-7BC8-B34C-B92A-C1FBEDD72913}" destId="{9966BD2D-2CC5-9C41-8C6A-652FE60A1500}" srcOrd="5" destOrd="0" presId="urn:microsoft.com/office/officeart/2008/layout/LinedList"/>
    <dgm:cxn modelId="{45BBD1A4-D8D7-5E41-B357-860E3050CDAF}" type="presParOf" srcId="{9966BD2D-2CC5-9C41-8C6A-652FE60A1500}" destId="{E67453AD-1DBE-7148-A748-44EC93137E46}" srcOrd="0" destOrd="0" presId="urn:microsoft.com/office/officeart/2008/layout/LinedList"/>
    <dgm:cxn modelId="{91E55714-E301-5540-9085-3813060478B8}" type="presParOf" srcId="{9966BD2D-2CC5-9C41-8C6A-652FE60A1500}" destId="{51D688DD-E80E-DC4C-94C8-401B0653A40E}" srcOrd="1" destOrd="0" presId="urn:microsoft.com/office/officeart/2008/layout/LinedList"/>
    <dgm:cxn modelId="{5CAA3B5D-C558-254B-89CF-C92855443697}" type="presParOf" srcId="{3CBDF567-7BC8-B34C-B92A-C1FBEDD72913}" destId="{53A0B7C4-9833-F145-BE5C-B2FD205677AB}" srcOrd="6" destOrd="0" presId="urn:microsoft.com/office/officeart/2008/layout/LinedList"/>
    <dgm:cxn modelId="{B7E9DAC3-D861-5448-A709-0667D3C94056}" type="presParOf" srcId="{3CBDF567-7BC8-B34C-B92A-C1FBEDD72913}" destId="{65132F8A-8167-0747-8F3D-C474251B5D73}" srcOrd="7" destOrd="0" presId="urn:microsoft.com/office/officeart/2008/layout/LinedList"/>
    <dgm:cxn modelId="{2E374B42-BFE7-9242-8057-4A29B887ED75}" type="presParOf" srcId="{65132F8A-8167-0747-8F3D-C474251B5D73}" destId="{3FB7EC27-8FEF-0A4E-8A1A-369A998EEEDA}" srcOrd="0" destOrd="0" presId="urn:microsoft.com/office/officeart/2008/layout/LinedList"/>
    <dgm:cxn modelId="{B2BA0D98-F0AE-CA42-AABF-EADEEEAA2CFE}" type="presParOf" srcId="{65132F8A-8167-0747-8F3D-C474251B5D73}" destId="{8FE1675F-A5E9-4C43-9FF1-88122E6F4622}" srcOrd="1" destOrd="0" presId="urn:microsoft.com/office/officeart/2008/layout/LinedList"/>
    <dgm:cxn modelId="{8D909C5C-C34E-B24E-A8D5-7F5DEC0C75DD}" type="presParOf" srcId="{3CBDF567-7BC8-B34C-B92A-C1FBEDD72913}" destId="{4E15B4CE-237A-944B-B9B5-13494C98416E}" srcOrd="8" destOrd="0" presId="urn:microsoft.com/office/officeart/2008/layout/LinedList"/>
    <dgm:cxn modelId="{4EC86DA9-2376-B043-A3F4-9EBF845CD34C}" type="presParOf" srcId="{3CBDF567-7BC8-B34C-B92A-C1FBEDD72913}" destId="{70227B2D-EB70-1348-AFF9-F4C1D6197814}" srcOrd="9" destOrd="0" presId="urn:microsoft.com/office/officeart/2008/layout/LinedList"/>
    <dgm:cxn modelId="{6AE6C6A8-464F-7346-B2F3-362D9F90D7F9}" type="presParOf" srcId="{70227B2D-EB70-1348-AFF9-F4C1D6197814}" destId="{525A12BF-FD9B-284C-BB31-0B17DF3BD15C}" srcOrd="0" destOrd="0" presId="urn:microsoft.com/office/officeart/2008/layout/LinedList"/>
    <dgm:cxn modelId="{DAAA7998-4668-2A45-B451-B24F247453FE}" type="presParOf" srcId="{70227B2D-EB70-1348-AFF9-F4C1D6197814}" destId="{FAB01019-C0C9-9048-8FC0-43DCEB5D03E2}" srcOrd="1" destOrd="0" presId="urn:microsoft.com/office/officeart/2008/layout/LinedList"/>
    <dgm:cxn modelId="{AF19C34E-7485-2045-B9B9-C3DB6553FFFD}" type="presParOf" srcId="{3CBDF567-7BC8-B34C-B92A-C1FBEDD72913}" destId="{23AB903A-D64A-2541-90C2-2678EB88D112}" srcOrd="10" destOrd="0" presId="urn:microsoft.com/office/officeart/2008/layout/LinedList"/>
    <dgm:cxn modelId="{296A764C-569F-C240-A023-130203A9C18B}" type="presParOf" srcId="{3CBDF567-7BC8-B34C-B92A-C1FBEDD72913}" destId="{A3E3E162-AB39-F84D-B3EF-1ED43BB65AFA}" srcOrd="11" destOrd="0" presId="urn:microsoft.com/office/officeart/2008/layout/LinedList"/>
    <dgm:cxn modelId="{82481B15-58ED-0941-9A09-38698B50CE0F}" type="presParOf" srcId="{A3E3E162-AB39-F84D-B3EF-1ED43BB65AFA}" destId="{ED60D245-E3A9-654C-A006-905A18879FA6}" srcOrd="0" destOrd="0" presId="urn:microsoft.com/office/officeart/2008/layout/LinedList"/>
    <dgm:cxn modelId="{BBA35830-3CB1-4246-B36A-C3FBA32ED9A0}" type="presParOf" srcId="{A3E3E162-AB39-F84D-B3EF-1ED43BB65AFA}" destId="{20C1AAB2-915B-0C4E-AACE-2E202EC89E05}" srcOrd="1" destOrd="0" presId="urn:microsoft.com/office/officeart/2008/layout/LinedList"/>
    <dgm:cxn modelId="{90D87A76-8299-2D4C-9289-89A01D385BA5}" type="presParOf" srcId="{3CBDF567-7BC8-B34C-B92A-C1FBEDD72913}" destId="{923FABDC-9C6F-9045-B056-77CF9FC53485}" srcOrd="12" destOrd="0" presId="urn:microsoft.com/office/officeart/2008/layout/LinedList"/>
    <dgm:cxn modelId="{9030D5A8-A7BE-4947-BB5E-CBC2FA64A6DF}" type="presParOf" srcId="{3CBDF567-7BC8-B34C-B92A-C1FBEDD72913}" destId="{98B26C6A-0CB6-7045-8EC6-83A42F4F9F8D}" srcOrd="13" destOrd="0" presId="urn:microsoft.com/office/officeart/2008/layout/LinedList"/>
    <dgm:cxn modelId="{322B0C5B-780A-744C-B386-00F0C67D1D66}" type="presParOf" srcId="{98B26C6A-0CB6-7045-8EC6-83A42F4F9F8D}" destId="{E05AEA8B-B0F4-3442-A935-89A65D72872C}" srcOrd="0" destOrd="0" presId="urn:microsoft.com/office/officeart/2008/layout/LinedList"/>
    <dgm:cxn modelId="{C4263AA0-C5FF-4341-966B-ACE9E9C99970}" type="presParOf" srcId="{98B26C6A-0CB6-7045-8EC6-83A42F4F9F8D}" destId="{9F35B9B0-B8AA-E64D-BC4D-5CC88EB8636A}" srcOrd="1" destOrd="0" presId="urn:microsoft.com/office/officeart/2008/layout/LinedList"/>
    <dgm:cxn modelId="{22DE4B38-5585-484B-A5EB-5401BEAD7A82}" type="presParOf" srcId="{3CBDF567-7BC8-B34C-B92A-C1FBEDD72913}" destId="{B9EBB207-082A-F148-B9E0-C7A916A1A6AC}" srcOrd="14" destOrd="0" presId="urn:microsoft.com/office/officeart/2008/layout/LinedList"/>
    <dgm:cxn modelId="{F51A0C42-92D5-C045-AC96-37967849CFDC}" type="presParOf" srcId="{3CBDF567-7BC8-B34C-B92A-C1FBEDD72913}" destId="{8B12E010-AEC3-694E-BFD7-657A79439F7E}" srcOrd="15" destOrd="0" presId="urn:microsoft.com/office/officeart/2008/layout/LinedList"/>
    <dgm:cxn modelId="{7A192229-5769-E04F-B468-B0721C6B604F}" type="presParOf" srcId="{8B12E010-AEC3-694E-BFD7-657A79439F7E}" destId="{7846E75B-03CA-CD4C-A808-E178931AC4A6}" srcOrd="0" destOrd="0" presId="urn:microsoft.com/office/officeart/2008/layout/LinedList"/>
    <dgm:cxn modelId="{2D669DD7-C7D5-A247-BDDF-4D1238426CDD}" type="presParOf" srcId="{8B12E010-AEC3-694E-BFD7-657A79439F7E}" destId="{4CCD6D67-9C98-8D41-8993-A4CC6D80930B}" srcOrd="1" destOrd="0" presId="urn:microsoft.com/office/officeart/2008/layout/LinedList"/>
    <dgm:cxn modelId="{B0BEE4FF-BB0A-D84A-B0BF-378C555B1CC0}" type="presParOf" srcId="{3CBDF567-7BC8-B34C-B92A-C1FBEDD72913}" destId="{94B2A0DD-9E1D-914A-BCF5-CC9D0AC04431}" srcOrd="16" destOrd="0" presId="urn:microsoft.com/office/officeart/2008/layout/LinedList"/>
    <dgm:cxn modelId="{A029F112-ACF6-734D-AB39-2434BAE025D5}" type="presParOf" srcId="{3CBDF567-7BC8-B34C-B92A-C1FBEDD72913}" destId="{22089370-2062-CD4F-8216-CFC6115EF9FD}" srcOrd="17" destOrd="0" presId="urn:microsoft.com/office/officeart/2008/layout/LinedList"/>
    <dgm:cxn modelId="{E6E12CAB-4A29-F240-9955-751A331449B8}" type="presParOf" srcId="{22089370-2062-CD4F-8216-CFC6115EF9FD}" destId="{9CA03A6A-40EC-7640-ADA0-B6CB7F210601}" srcOrd="0" destOrd="0" presId="urn:microsoft.com/office/officeart/2008/layout/LinedList"/>
    <dgm:cxn modelId="{5E8A718B-8E54-4244-AB1F-F8D9BBF2B5B7}" type="presParOf" srcId="{22089370-2062-CD4F-8216-CFC6115EF9FD}" destId="{27126632-F822-3F4E-AD06-5A66AC454AD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F756C4-6D14-43EA-AE99-FE53FE3DDDDC}"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ABAAC814-0618-40F5-AF69-6240445DB844}">
      <dgm:prSet/>
      <dgm:spPr/>
      <dgm:t>
        <a:bodyPr/>
        <a:lstStyle/>
        <a:p>
          <a:r>
            <a:rPr lang="en-CA" b="0" i="0" baseline="0" dirty="0"/>
            <a:t>French</a:t>
          </a:r>
        </a:p>
      </dgm:t>
    </dgm:pt>
    <dgm:pt modelId="{DD691487-94F2-4987-BFB7-F89CC1E15518}" type="parTrans" cxnId="{03F9E5AF-B782-43FC-8123-C63E6ADF69DE}">
      <dgm:prSet/>
      <dgm:spPr/>
      <dgm:t>
        <a:bodyPr/>
        <a:lstStyle/>
        <a:p>
          <a:endParaRPr lang="en-US"/>
        </a:p>
      </dgm:t>
    </dgm:pt>
    <dgm:pt modelId="{37108F86-9522-428C-AA84-ACE5E8653DEB}" type="sibTrans" cxnId="{03F9E5AF-B782-43FC-8123-C63E6ADF69DE}">
      <dgm:prSet/>
      <dgm:spPr/>
      <dgm:t>
        <a:bodyPr/>
        <a:lstStyle/>
        <a:p>
          <a:endParaRPr lang="en-US"/>
        </a:p>
      </dgm:t>
    </dgm:pt>
    <dgm:pt modelId="{730E8944-A0EB-4CDF-97DD-1A6E0FDDFC6D}">
      <dgm:prSet/>
      <dgm:spPr/>
      <dgm:t>
        <a:bodyPr/>
        <a:lstStyle/>
        <a:p>
          <a:r>
            <a:rPr lang="en-US" dirty="0"/>
            <a:t>Japanese and Japanese Intro 11</a:t>
          </a:r>
        </a:p>
        <a:p>
          <a:endParaRPr lang="en-US" dirty="0"/>
        </a:p>
      </dgm:t>
    </dgm:pt>
    <dgm:pt modelId="{A0261D6E-6F71-4E84-8DF9-E5FA9498B870}" type="parTrans" cxnId="{0BAAE951-4ECC-4267-B0B8-A5A50F56F6CF}">
      <dgm:prSet/>
      <dgm:spPr/>
      <dgm:t>
        <a:bodyPr/>
        <a:lstStyle/>
        <a:p>
          <a:endParaRPr lang="en-US"/>
        </a:p>
      </dgm:t>
    </dgm:pt>
    <dgm:pt modelId="{833B19F6-1F1D-441B-A81D-20416FCD3B43}" type="sibTrans" cxnId="{0BAAE951-4ECC-4267-B0B8-A5A50F56F6CF}">
      <dgm:prSet/>
      <dgm:spPr/>
      <dgm:t>
        <a:bodyPr/>
        <a:lstStyle/>
        <a:p>
          <a:endParaRPr lang="en-US"/>
        </a:p>
      </dgm:t>
    </dgm:pt>
    <dgm:pt modelId="{6439EBB8-1FBB-40F7-A2AF-C09218CC3D8D}">
      <dgm:prSet/>
      <dgm:spPr/>
      <dgm:t>
        <a:bodyPr/>
        <a:lstStyle/>
        <a:p>
          <a:r>
            <a:rPr lang="en-US" dirty="0"/>
            <a:t>Mandarin</a:t>
          </a:r>
        </a:p>
      </dgm:t>
    </dgm:pt>
    <dgm:pt modelId="{55B9523A-5C46-4E57-AF2D-58A3865B0329}" type="parTrans" cxnId="{350CF08B-512F-4EDC-AB49-4A8AE1C0FBED}">
      <dgm:prSet/>
      <dgm:spPr/>
      <dgm:t>
        <a:bodyPr/>
        <a:lstStyle/>
        <a:p>
          <a:endParaRPr lang="en-US"/>
        </a:p>
      </dgm:t>
    </dgm:pt>
    <dgm:pt modelId="{A50656F6-31EC-4B8B-A050-48664A7A710B}" type="sibTrans" cxnId="{350CF08B-512F-4EDC-AB49-4A8AE1C0FBED}">
      <dgm:prSet/>
      <dgm:spPr/>
      <dgm:t>
        <a:bodyPr/>
        <a:lstStyle/>
        <a:p>
          <a:endParaRPr lang="en-US"/>
        </a:p>
      </dgm:t>
    </dgm:pt>
    <dgm:pt modelId="{F90CDAB0-C031-4909-871E-AD4DA5FD5CD6}">
      <dgm:prSet/>
      <dgm:spPr/>
      <dgm:t>
        <a:bodyPr/>
        <a:lstStyle/>
        <a:p>
          <a:r>
            <a:rPr lang="en-US" dirty="0"/>
            <a:t>Spanish and Spanish Intro 11</a:t>
          </a:r>
        </a:p>
      </dgm:t>
    </dgm:pt>
    <dgm:pt modelId="{ECF47A92-876F-444E-A3E0-334629ED6CF4}" type="parTrans" cxnId="{9A631884-93E1-4798-AF2D-416B6E66E581}">
      <dgm:prSet/>
      <dgm:spPr/>
      <dgm:t>
        <a:bodyPr/>
        <a:lstStyle/>
        <a:p>
          <a:endParaRPr lang="en-US"/>
        </a:p>
      </dgm:t>
    </dgm:pt>
    <dgm:pt modelId="{5B161061-AFD0-48B5-8534-64E8598D58FA}" type="sibTrans" cxnId="{9A631884-93E1-4798-AF2D-416B6E66E581}">
      <dgm:prSet/>
      <dgm:spPr/>
      <dgm:t>
        <a:bodyPr/>
        <a:lstStyle/>
        <a:p>
          <a:endParaRPr lang="en-US"/>
        </a:p>
      </dgm:t>
    </dgm:pt>
    <dgm:pt modelId="{C83C6A79-6A21-8445-9D00-F9DA47614548}">
      <dgm:prSet/>
      <dgm:spPr/>
      <dgm:t>
        <a:bodyPr/>
        <a:lstStyle/>
        <a:p>
          <a:endParaRPr lang="en-US" dirty="0"/>
        </a:p>
      </dgm:t>
    </dgm:pt>
    <dgm:pt modelId="{1A21F0E8-097A-E74A-A629-F36B84FEA5AB}" type="parTrans" cxnId="{DEB07CC6-C9ED-7B4E-A5AE-73D42EA58B0C}">
      <dgm:prSet/>
      <dgm:spPr/>
      <dgm:t>
        <a:bodyPr/>
        <a:lstStyle/>
        <a:p>
          <a:endParaRPr lang="en-US"/>
        </a:p>
      </dgm:t>
    </dgm:pt>
    <dgm:pt modelId="{7C5C86B5-AAAB-FC43-B768-B7A6FC4882DF}" type="sibTrans" cxnId="{DEB07CC6-C9ED-7B4E-A5AE-73D42EA58B0C}">
      <dgm:prSet/>
      <dgm:spPr/>
      <dgm:t>
        <a:bodyPr/>
        <a:lstStyle/>
        <a:p>
          <a:endParaRPr lang="en-US"/>
        </a:p>
      </dgm:t>
    </dgm:pt>
    <dgm:pt modelId="{1B47AE46-4B9A-4746-8EA9-656D775553F1}" type="pres">
      <dgm:prSet presAssocID="{16F756C4-6D14-43EA-AE99-FE53FE3DDDDC}" presName="vert0" presStyleCnt="0">
        <dgm:presLayoutVars>
          <dgm:dir/>
          <dgm:animOne val="branch"/>
          <dgm:animLvl val="lvl"/>
        </dgm:presLayoutVars>
      </dgm:prSet>
      <dgm:spPr/>
    </dgm:pt>
    <dgm:pt modelId="{86EA8450-BF66-E648-98A5-84FB3344B4F4}" type="pres">
      <dgm:prSet presAssocID="{ABAAC814-0618-40F5-AF69-6240445DB844}" presName="thickLine" presStyleLbl="alignNode1" presStyleIdx="0" presStyleCnt="5"/>
      <dgm:spPr/>
    </dgm:pt>
    <dgm:pt modelId="{C8897C66-EE2F-514E-B3D6-33A269113CD4}" type="pres">
      <dgm:prSet presAssocID="{ABAAC814-0618-40F5-AF69-6240445DB844}" presName="horz1" presStyleCnt="0"/>
      <dgm:spPr/>
    </dgm:pt>
    <dgm:pt modelId="{07EEE277-B40A-9A4D-BF50-2EEB7BA4BF08}" type="pres">
      <dgm:prSet presAssocID="{ABAAC814-0618-40F5-AF69-6240445DB844}" presName="tx1" presStyleLbl="revTx" presStyleIdx="0" presStyleCnt="5"/>
      <dgm:spPr/>
    </dgm:pt>
    <dgm:pt modelId="{20CC56AC-7BB9-5747-B865-0CCDD1C1CAC1}" type="pres">
      <dgm:prSet presAssocID="{ABAAC814-0618-40F5-AF69-6240445DB844}" presName="vert1" presStyleCnt="0"/>
      <dgm:spPr/>
    </dgm:pt>
    <dgm:pt modelId="{D1248F2C-74BC-8E46-8F9F-97DB4C905BA2}" type="pres">
      <dgm:prSet presAssocID="{730E8944-A0EB-4CDF-97DD-1A6E0FDDFC6D}" presName="thickLine" presStyleLbl="alignNode1" presStyleIdx="1" presStyleCnt="5"/>
      <dgm:spPr/>
    </dgm:pt>
    <dgm:pt modelId="{EB62CABD-7DE5-AB45-A1FB-D08347CB5C64}" type="pres">
      <dgm:prSet presAssocID="{730E8944-A0EB-4CDF-97DD-1A6E0FDDFC6D}" presName="horz1" presStyleCnt="0"/>
      <dgm:spPr/>
    </dgm:pt>
    <dgm:pt modelId="{7124185E-95CA-8C42-90FA-C63A099C21C1}" type="pres">
      <dgm:prSet presAssocID="{730E8944-A0EB-4CDF-97DD-1A6E0FDDFC6D}" presName="tx1" presStyleLbl="revTx" presStyleIdx="1" presStyleCnt="5"/>
      <dgm:spPr/>
    </dgm:pt>
    <dgm:pt modelId="{12395C76-2575-C04C-B7C2-EC3EF89F2435}" type="pres">
      <dgm:prSet presAssocID="{730E8944-A0EB-4CDF-97DD-1A6E0FDDFC6D}" presName="vert1" presStyleCnt="0"/>
      <dgm:spPr/>
    </dgm:pt>
    <dgm:pt modelId="{591270B5-BE4D-1645-9E2F-0397CB334744}" type="pres">
      <dgm:prSet presAssocID="{6439EBB8-1FBB-40F7-A2AF-C09218CC3D8D}" presName="thickLine" presStyleLbl="alignNode1" presStyleIdx="2" presStyleCnt="5"/>
      <dgm:spPr/>
    </dgm:pt>
    <dgm:pt modelId="{B0B29E50-55E2-8F4E-9CBC-D436F9A36D84}" type="pres">
      <dgm:prSet presAssocID="{6439EBB8-1FBB-40F7-A2AF-C09218CC3D8D}" presName="horz1" presStyleCnt="0"/>
      <dgm:spPr/>
    </dgm:pt>
    <dgm:pt modelId="{F65EC4D5-F1B0-1540-916D-BB73766630AF}" type="pres">
      <dgm:prSet presAssocID="{6439EBB8-1FBB-40F7-A2AF-C09218CC3D8D}" presName="tx1" presStyleLbl="revTx" presStyleIdx="2" presStyleCnt="5"/>
      <dgm:spPr/>
    </dgm:pt>
    <dgm:pt modelId="{193633D3-4225-DF45-BB84-A33BB3CCCF16}" type="pres">
      <dgm:prSet presAssocID="{6439EBB8-1FBB-40F7-A2AF-C09218CC3D8D}" presName="vert1" presStyleCnt="0"/>
      <dgm:spPr/>
    </dgm:pt>
    <dgm:pt modelId="{3E4C1C94-8D10-F942-A7B5-95B7130EF1C8}" type="pres">
      <dgm:prSet presAssocID="{F90CDAB0-C031-4909-871E-AD4DA5FD5CD6}" presName="thickLine" presStyleLbl="alignNode1" presStyleIdx="3" presStyleCnt="5"/>
      <dgm:spPr/>
    </dgm:pt>
    <dgm:pt modelId="{E6B9DDE1-BD0C-3C42-99F9-EFA1C1079AFD}" type="pres">
      <dgm:prSet presAssocID="{F90CDAB0-C031-4909-871E-AD4DA5FD5CD6}" presName="horz1" presStyleCnt="0"/>
      <dgm:spPr/>
    </dgm:pt>
    <dgm:pt modelId="{BBDB7951-A4DC-B64D-927A-0986F43A48FE}" type="pres">
      <dgm:prSet presAssocID="{F90CDAB0-C031-4909-871E-AD4DA5FD5CD6}" presName="tx1" presStyleLbl="revTx" presStyleIdx="3" presStyleCnt="5"/>
      <dgm:spPr/>
    </dgm:pt>
    <dgm:pt modelId="{0463CCCB-B119-AF46-9A15-CE45C3D032AC}" type="pres">
      <dgm:prSet presAssocID="{F90CDAB0-C031-4909-871E-AD4DA5FD5CD6}" presName="vert1" presStyleCnt="0"/>
      <dgm:spPr/>
    </dgm:pt>
    <dgm:pt modelId="{736670FC-52FF-7446-A92B-27CE0CB476F8}" type="pres">
      <dgm:prSet presAssocID="{C83C6A79-6A21-8445-9D00-F9DA47614548}" presName="thickLine" presStyleLbl="alignNode1" presStyleIdx="4" presStyleCnt="5"/>
      <dgm:spPr/>
    </dgm:pt>
    <dgm:pt modelId="{2101B603-B00D-DD4A-8F2A-1C3DE951A15D}" type="pres">
      <dgm:prSet presAssocID="{C83C6A79-6A21-8445-9D00-F9DA47614548}" presName="horz1" presStyleCnt="0"/>
      <dgm:spPr/>
    </dgm:pt>
    <dgm:pt modelId="{982829F6-45FF-B942-BE41-EE9EF3AF0084}" type="pres">
      <dgm:prSet presAssocID="{C83C6A79-6A21-8445-9D00-F9DA47614548}" presName="tx1" presStyleLbl="revTx" presStyleIdx="4" presStyleCnt="5"/>
      <dgm:spPr/>
    </dgm:pt>
    <dgm:pt modelId="{7BFBECD8-A706-A24F-813A-53B54AAB656F}" type="pres">
      <dgm:prSet presAssocID="{C83C6A79-6A21-8445-9D00-F9DA47614548}" presName="vert1" presStyleCnt="0"/>
      <dgm:spPr/>
    </dgm:pt>
  </dgm:ptLst>
  <dgm:cxnLst>
    <dgm:cxn modelId="{9299152A-ECDD-7A45-89A7-3906548C091E}" type="presOf" srcId="{16F756C4-6D14-43EA-AE99-FE53FE3DDDDC}" destId="{1B47AE46-4B9A-4746-8EA9-656D775553F1}" srcOrd="0" destOrd="0" presId="urn:microsoft.com/office/officeart/2008/layout/LinedList"/>
    <dgm:cxn modelId="{89F87E51-9555-4842-B6AC-B8CC109D1088}" type="presOf" srcId="{730E8944-A0EB-4CDF-97DD-1A6E0FDDFC6D}" destId="{7124185E-95CA-8C42-90FA-C63A099C21C1}" srcOrd="0" destOrd="0" presId="urn:microsoft.com/office/officeart/2008/layout/LinedList"/>
    <dgm:cxn modelId="{0BAAE951-4ECC-4267-B0B8-A5A50F56F6CF}" srcId="{16F756C4-6D14-43EA-AE99-FE53FE3DDDDC}" destId="{730E8944-A0EB-4CDF-97DD-1A6E0FDDFC6D}" srcOrd="1" destOrd="0" parTransId="{A0261D6E-6F71-4E84-8DF9-E5FA9498B870}" sibTransId="{833B19F6-1F1D-441B-A81D-20416FCD3B43}"/>
    <dgm:cxn modelId="{3E57A361-F273-1D4C-9BDE-0963FA977103}" type="presOf" srcId="{ABAAC814-0618-40F5-AF69-6240445DB844}" destId="{07EEE277-B40A-9A4D-BF50-2EEB7BA4BF08}" srcOrd="0" destOrd="0" presId="urn:microsoft.com/office/officeart/2008/layout/LinedList"/>
    <dgm:cxn modelId="{4C2B376E-CF04-824E-B93F-3B82986C08BC}" type="presOf" srcId="{C83C6A79-6A21-8445-9D00-F9DA47614548}" destId="{982829F6-45FF-B942-BE41-EE9EF3AF0084}" srcOrd="0" destOrd="0" presId="urn:microsoft.com/office/officeart/2008/layout/LinedList"/>
    <dgm:cxn modelId="{9A631884-93E1-4798-AF2D-416B6E66E581}" srcId="{16F756C4-6D14-43EA-AE99-FE53FE3DDDDC}" destId="{F90CDAB0-C031-4909-871E-AD4DA5FD5CD6}" srcOrd="3" destOrd="0" parTransId="{ECF47A92-876F-444E-A3E0-334629ED6CF4}" sibTransId="{5B161061-AFD0-48B5-8534-64E8598D58FA}"/>
    <dgm:cxn modelId="{350CF08B-512F-4EDC-AB49-4A8AE1C0FBED}" srcId="{16F756C4-6D14-43EA-AE99-FE53FE3DDDDC}" destId="{6439EBB8-1FBB-40F7-A2AF-C09218CC3D8D}" srcOrd="2" destOrd="0" parTransId="{55B9523A-5C46-4E57-AF2D-58A3865B0329}" sibTransId="{A50656F6-31EC-4B8B-A050-48664A7A710B}"/>
    <dgm:cxn modelId="{BF9EB08D-FF04-0642-98B0-ED6CB7A44479}" type="presOf" srcId="{6439EBB8-1FBB-40F7-A2AF-C09218CC3D8D}" destId="{F65EC4D5-F1B0-1540-916D-BB73766630AF}" srcOrd="0" destOrd="0" presId="urn:microsoft.com/office/officeart/2008/layout/LinedList"/>
    <dgm:cxn modelId="{03F9E5AF-B782-43FC-8123-C63E6ADF69DE}" srcId="{16F756C4-6D14-43EA-AE99-FE53FE3DDDDC}" destId="{ABAAC814-0618-40F5-AF69-6240445DB844}" srcOrd="0" destOrd="0" parTransId="{DD691487-94F2-4987-BFB7-F89CC1E15518}" sibTransId="{37108F86-9522-428C-AA84-ACE5E8653DEB}"/>
    <dgm:cxn modelId="{DEB07CC6-C9ED-7B4E-A5AE-73D42EA58B0C}" srcId="{16F756C4-6D14-43EA-AE99-FE53FE3DDDDC}" destId="{C83C6A79-6A21-8445-9D00-F9DA47614548}" srcOrd="4" destOrd="0" parTransId="{1A21F0E8-097A-E74A-A629-F36B84FEA5AB}" sibTransId="{7C5C86B5-AAAB-FC43-B768-B7A6FC4882DF}"/>
    <dgm:cxn modelId="{CE1B9DCC-E9EC-FB45-A493-167B8C46F463}" type="presOf" srcId="{F90CDAB0-C031-4909-871E-AD4DA5FD5CD6}" destId="{BBDB7951-A4DC-B64D-927A-0986F43A48FE}" srcOrd="0" destOrd="0" presId="urn:microsoft.com/office/officeart/2008/layout/LinedList"/>
    <dgm:cxn modelId="{F513DB78-D914-EF4B-AB4F-DF345B738C80}" type="presParOf" srcId="{1B47AE46-4B9A-4746-8EA9-656D775553F1}" destId="{86EA8450-BF66-E648-98A5-84FB3344B4F4}" srcOrd="0" destOrd="0" presId="urn:microsoft.com/office/officeart/2008/layout/LinedList"/>
    <dgm:cxn modelId="{8701C79F-070C-9B41-BF09-A255C2C63D7A}" type="presParOf" srcId="{1B47AE46-4B9A-4746-8EA9-656D775553F1}" destId="{C8897C66-EE2F-514E-B3D6-33A269113CD4}" srcOrd="1" destOrd="0" presId="urn:microsoft.com/office/officeart/2008/layout/LinedList"/>
    <dgm:cxn modelId="{30885E97-3C14-3747-ADF4-FF82BEDA72A3}" type="presParOf" srcId="{C8897C66-EE2F-514E-B3D6-33A269113CD4}" destId="{07EEE277-B40A-9A4D-BF50-2EEB7BA4BF08}" srcOrd="0" destOrd="0" presId="urn:microsoft.com/office/officeart/2008/layout/LinedList"/>
    <dgm:cxn modelId="{C03844B7-41F4-3040-9D0B-D4A5575B7994}" type="presParOf" srcId="{C8897C66-EE2F-514E-B3D6-33A269113CD4}" destId="{20CC56AC-7BB9-5747-B865-0CCDD1C1CAC1}" srcOrd="1" destOrd="0" presId="urn:microsoft.com/office/officeart/2008/layout/LinedList"/>
    <dgm:cxn modelId="{491768FF-8903-2948-A9E9-13B0A5F8C262}" type="presParOf" srcId="{1B47AE46-4B9A-4746-8EA9-656D775553F1}" destId="{D1248F2C-74BC-8E46-8F9F-97DB4C905BA2}" srcOrd="2" destOrd="0" presId="urn:microsoft.com/office/officeart/2008/layout/LinedList"/>
    <dgm:cxn modelId="{7E10796E-EFE6-8943-B7FE-560FE65252E0}" type="presParOf" srcId="{1B47AE46-4B9A-4746-8EA9-656D775553F1}" destId="{EB62CABD-7DE5-AB45-A1FB-D08347CB5C64}" srcOrd="3" destOrd="0" presId="urn:microsoft.com/office/officeart/2008/layout/LinedList"/>
    <dgm:cxn modelId="{A2100A36-1C9E-1243-A2C4-E327BC745F37}" type="presParOf" srcId="{EB62CABD-7DE5-AB45-A1FB-D08347CB5C64}" destId="{7124185E-95CA-8C42-90FA-C63A099C21C1}" srcOrd="0" destOrd="0" presId="urn:microsoft.com/office/officeart/2008/layout/LinedList"/>
    <dgm:cxn modelId="{AC0A7D59-00B2-2043-8A74-3FC0BB1A5C75}" type="presParOf" srcId="{EB62CABD-7DE5-AB45-A1FB-D08347CB5C64}" destId="{12395C76-2575-C04C-B7C2-EC3EF89F2435}" srcOrd="1" destOrd="0" presId="urn:microsoft.com/office/officeart/2008/layout/LinedList"/>
    <dgm:cxn modelId="{597787AD-3D2B-7F47-B474-47D7A126562B}" type="presParOf" srcId="{1B47AE46-4B9A-4746-8EA9-656D775553F1}" destId="{591270B5-BE4D-1645-9E2F-0397CB334744}" srcOrd="4" destOrd="0" presId="urn:microsoft.com/office/officeart/2008/layout/LinedList"/>
    <dgm:cxn modelId="{3077E3A2-5943-DE45-B091-C95A41CDCD2E}" type="presParOf" srcId="{1B47AE46-4B9A-4746-8EA9-656D775553F1}" destId="{B0B29E50-55E2-8F4E-9CBC-D436F9A36D84}" srcOrd="5" destOrd="0" presId="urn:microsoft.com/office/officeart/2008/layout/LinedList"/>
    <dgm:cxn modelId="{0A343616-2840-FD40-8D09-DF07D5D04F81}" type="presParOf" srcId="{B0B29E50-55E2-8F4E-9CBC-D436F9A36D84}" destId="{F65EC4D5-F1B0-1540-916D-BB73766630AF}" srcOrd="0" destOrd="0" presId="urn:microsoft.com/office/officeart/2008/layout/LinedList"/>
    <dgm:cxn modelId="{D2B3F19C-5DE2-C642-819A-627A2F8C01D2}" type="presParOf" srcId="{B0B29E50-55E2-8F4E-9CBC-D436F9A36D84}" destId="{193633D3-4225-DF45-BB84-A33BB3CCCF16}" srcOrd="1" destOrd="0" presId="urn:microsoft.com/office/officeart/2008/layout/LinedList"/>
    <dgm:cxn modelId="{21E2032D-2AE7-5D49-B88C-4B11D9311C87}" type="presParOf" srcId="{1B47AE46-4B9A-4746-8EA9-656D775553F1}" destId="{3E4C1C94-8D10-F942-A7B5-95B7130EF1C8}" srcOrd="6" destOrd="0" presId="urn:microsoft.com/office/officeart/2008/layout/LinedList"/>
    <dgm:cxn modelId="{4F6371F7-965B-0545-BBB3-1D720229154B}" type="presParOf" srcId="{1B47AE46-4B9A-4746-8EA9-656D775553F1}" destId="{E6B9DDE1-BD0C-3C42-99F9-EFA1C1079AFD}" srcOrd="7" destOrd="0" presId="urn:microsoft.com/office/officeart/2008/layout/LinedList"/>
    <dgm:cxn modelId="{114205FC-F639-DB42-8C48-41E3F7735EE6}" type="presParOf" srcId="{E6B9DDE1-BD0C-3C42-99F9-EFA1C1079AFD}" destId="{BBDB7951-A4DC-B64D-927A-0986F43A48FE}" srcOrd="0" destOrd="0" presId="urn:microsoft.com/office/officeart/2008/layout/LinedList"/>
    <dgm:cxn modelId="{7C9F5C07-25EF-5542-B8D8-9348B6CE35BA}" type="presParOf" srcId="{E6B9DDE1-BD0C-3C42-99F9-EFA1C1079AFD}" destId="{0463CCCB-B119-AF46-9A15-CE45C3D032AC}" srcOrd="1" destOrd="0" presId="urn:microsoft.com/office/officeart/2008/layout/LinedList"/>
    <dgm:cxn modelId="{9B049FF4-8BC6-5542-9614-2E6F548C64A7}" type="presParOf" srcId="{1B47AE46-4B9A-4746-8EA9-656D775553F1}" destId="{736670FC-52FF-7446-A92B-27CE0CB476F8}" srcOrd="8" destOrd="0" presId="urn:microsoft.com/office/officeart/2008/layout/LinedList"/>
    <dgm:cxn modelId="{DC33F081-5896-1646-A25A-1947E15A7417}" type="presParOf" srcId="{1B47AE46-4B9A-4746-8EA9-656D775553F1}" destId="{2101B603-B00D-DD4A-8F2A-1C3DE951A15D}" srcOrd="9" destOrd="0" presId="urn:microsoft.com/office/officeart/2008/layout/LinedList"/>
    <dgm:cxn modelId="{7D5B209D-FCAA-674E-8E91-DDBC7574246B}" type="presParOf" srcId="{2101B603-B00D-DD4A-8F2A-1C3DE951A15D}" destId="{982829F6-45FF-B942-BE41-EE9EF3AF0084}" srcOrd="0" destOrd="0" presId="urn:microsoft.com/office/officeart/2008/layout/LinedList"/>
    <dgm:cxn modelId="{D56FC058-9CAF-F247-B4EB-4EC270946DBE}" type="presParOf" srcId="{2101B603-B00D-DD4A-8F2A-1C3DE951A15D}" destId="{7BFBECD8-A706-A24F-813A-53B54AAB656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F756C4-6D14-43EA-AE99-FE53FE3DDDDC}"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F90CDAB0-C031-4909-871E-AD4DA5FD5CD6}">
      <dgm:prSet custT="1"/>
      <dgm:spPr/>
      <dgm:t>
        <a:bodyPr/>
        <a:lstStyle/>
        <a:p>
          <a:r>
            <a:rPr lang="en-US" sz="2400" dirty="0"/>
            <a:t>A second language is NOT required for graduation</a:t>
          </a:r>
        </a:p>
      </dgm:t>
    </dgm:pt>
    <dgm:pt modelId="{ECF47A92-876F-444E-A3E0-334629ED6CF4}" type="parTrans" cxnId="{9A631884-93E1-4798-AF2D-416B6E66E581}">
      <dgm:prSet/>
      <dgm:spPr/>
      <dgm:t>
        <a:bodyPr/>
        <a:lstStyle/>
        <a:p>
          <a:endParaRPr lang="en-US"/>
        </a:p>
      </dgm:t>
    </dgm:pt>
    <dgm:pt modelId="{5B161061-AFD0-48B5-8534-64E8598D58FA}" type="sibTrans" cxnId="{9A631884-93E1-4798-AF2D-416B6E66E581}">
      <dgm:prSet/>
      <dgm:spPr/>
      <dgm:t>
        <a:bodyPr/>
        <a:lstStyle/>
        <a:p>
          <a:endParaRPr lang="en-US"/>
        </a:p>
      </dgm:t>
    </dgm:pt>
    <dgm:pt modelId="{D74972BE-9834-7041-B56D-DD3B3B32C18E}">
      <dgm:prSet custT="1"/>
      <dgm:spPr/>
      <dgm:t>
        <a:bodyPr/>
        <a:lstStyle/>
        <a:p>
          <a:r>
            <a:rPr lang="en-US" sz="2400" dirty="0"/>
            <a:t>A second language is NOT required for university application for UBC and SFU. </a:t>
          </a:r>
        </a:p>
        <a:p>
          <a:endParaRPr lang="en-US" sz="2400" dirty="0">
            <a:highlight>
              <a:srgbClr val="FFFF00"/>
            </a:highlight>
          </a:endParaRPr>
        </a:p>
        <a:p>
          <a:r>
            <a:rPr lang="en-US" sz="2400" dirty="0"/>
            <a:t>Language Challenge Exam</a:t>
          </a:r>
        </a:p>
        <a:p>
          <a:endParaRPr lang="en-US" sz="2400" dirty="0"/>
        </a:p>
        <a:p>
          <a:r>
            <a:rPr lang="en-US" sz="2000" i="1" dirty="0"/>
            <a:t>**</a:t>
          </a:r>
          <a:r>
            <a:rPr lang="en-US" sz="2800" i="1" dirty="0"/>
            <a:t>Consider taking a Language 12 if you are applying into the Arts Faculty</a:t>
          </a:r>
        </a:p>
      </dgm:t>
    </dgm:pt>
    <dgm:pt modelId="{F11EE215-BDC9-1B4C-A522-C9082A2B5AF1}" type="parTrans" cxnId="{8317E1A9-E6D6-5444-B04B-E7B36A76F132}">
      <dgm:prSet/>
      <dgm:spPr/>
      <dgm:t>
        <a:bodyPr/>
        <a:lstStyle/>
        <a:p>
          <a:endParaRPr lang="en-US"/>
        </a:p>
      </dgm:t>
    </dgm:pt>
    <dgm:pt modelId="{C56C575A-0DE5-E341-B49A-5345083A0FAA}" type="sibTrans" cxnId="{8317E1A9-E6D6-5444-B04B-E7B36A76F132}">
      <dgm:prSet/>
      <dgm:spPr/>
      <dgm:t>
        <a:bodyPr/>
        <a:lstStyle/>
        <a:p>
          <a:endParaRPr lang="en-US"/>
        </a:p>
      </dgm:t>
    </dgm:pt>
    <dgm:pt modelId="{1451DBE3-FD9C-A943-B27D-683E8B5BCBB5}" type="pres">
      <dgm:prSet presAssocID="{16F756C4-6D14-43EA-AE99-FE53FE3DDDDC}" presName="vert0" presStyleCnt="0">
        <dgm:presLayoutVars>
          <dgm:dir/>
          <dgm:animOne val="branch"/>
          <dgm:animLvl val="lvl"/>
        </dgm:presLayoutVars>
      </dgm:prSet>
      <dgm:spPr/>
    </dgm:pt>
    <dgm:pt modelId="{BFBCFB87-8F1B-3A49-ABC2-E9F5EB6F9120}" type="pres">
      <dgm:prSet presAssocID="{F90CDAB0-C031-4909-871E-AD4DA5FD5CD6}" presName="thickLine" presStyleLbl="alignNode1" presStyleIdx="0" presStyleCnt="2"/>
      <dgm:spPr/>
    </dgm:pt>
    <dgm:pt modelId="{45E4D401-212B-4D4F-BAAC-7C6C0259E6C6}" type="pres">
      <dgm:prSet presAssocID="{F90CDAB0-C031-4909-871E-AD4DA5FD5CD6}" presName="horz1" presStyleCnt="0"/>
      <dgm:spPr/>
    </dgm:pt>
    <dgm:pt modelId="{C3F3BE14-3ACD-9C4C-93C6-9B9EDFCEE6A0}" type="pres">
      <dgm:prSet presAssocID="{F90CDAB0-C031-4909-871E-AD4DA5FD5CD6}" presName="tx1" presStyleLbl="revTx" presStyleIdx="0" presStyleCnt="2" custScaleY="40287"/>
      <dgm:spPr/>
    </dgm:pt>
    <dgm:pt modelId="{BD7FF210-5274-9440-B445-8E2EC268A0EF}" type="pres">
      <dgm:prSet presAssocID="{F90CDAB0-C031-4909-871E-AD4DA5FD5CD6}" presName="vert1" presStyleCnt="0"/>
      <dgm:spPr/>
    </dgm:pt>
    <dgm:pt modelId="{87E83077-9B44-F74C-A41C-BCC372240A8A}" type="pres">
      <dgm:prSet presAssocID="{D74972BE-9834-7041-B56D-DD3B3B32C18E}" presName="thickLine" presStyleLbl="alignNode1" presStyleIdx="1" presStyleCnt="2"/>
      <dgm:spPr/>
    </dgm:pt>
    <dgm:pt modelId="{C90A9FCE-D0EE-2948-9B28-630F666DC8E4}" type="pres">
      <dgm:prSet presAssocID="{D74972BE-9834-7041-B56D-DD3B3B32C18E}" presName="horz1" presStyleCnt="0"/>
      <dgm:spPr/>
    </dgm:pt>
    <dgm:pt modelId="{CE5B823D-675C-5647-9EDF-676924F08FC6}" type="pres">
      <dgm:prSet presAssocID="{D74972BE-9834-7041-B56D-DD3B3B32C18E}" presName="tx1" presStyleLbl="revTx" presStyleIdx="1" presStyleCnt="2"/>
      <dgm:spPr/>
    </dgm:pt>
    <dgm:pt modelId="{CEC74A2D-F086-0F43-842C-CB9A5D73F108}" type="pres">
      <dgm:prSet presAssocID="{D74972BE-9834-7041-B56D-DD3B3B32C18E}" presName="vert1" presStyleCnt="0"/>
      <dgm:spPr/>
    </dgm:pt>
  </dgm:ptLst>
  <dgm:cxnLst>
    <dgm:cxn modelId="{E4230D0E-84E5-624B-8696-4D28DB386B2B}" type="presOf" srcId="{D74972BE-9834-7041-B56D-DD3B3B32C18E}" destId="{CE5B823D-675C-5647-9EDF-676924F08FC6}" srcOrd="0" destOrd="0" presId="urn:microsoft.com/office/officeart/2008/layout/LinedList"/>
    <dgm:cxn modelId="{0EDBA710-C155-1A4A-89F4-8226D0A3428F}" type="presOf" srcId="{16F756C4-6D14-43EA-AE99-FE53FE3DDDDC}" destId="{1451DBE3-FD9C-A943-B27D-683E8B5BCBB5}" srcOrd="0" destOrd="0" presId="urn:microsoft.com/office/officeart/2008/layout/LinedList"/>
    <dgm:cxn modelId="{27D8F710-7212-7C4A-BDB2-219A6002399A}" type="presOf" srcId="{F90CDAB0-C031-4909-871E-AD4DA5FD5CD6}" destId="{C3F3BE14-3ACD-9C4C-93C6-9B9EDFCEE6A0}" srcOrd="0" destOrd="0" presId="urn:microsoft.com/office/officeart/2008/layout/LinedList"/>
    <dgm:cxn modelId="{9A631884-93E1-4798-AF2D-416B6E66E581}" srcId="{16F756C4-6D14-43EA-AE99-FE53FE3DDDDC}" destId="{F90CDAB0-C031-4909-871E-AD4DA5FD5CD6}" srcOrd="0" destOrd="0" parTransId="{ECF47A92-876F-444E-A3E0-334629ED6CF4}" sibTransId="{5B161061-AFD0-48B5-8534-64E8598D58FA}"/>
    <dgm:cxn modelId="{8317E1A9-E6D6-5444-B04B-E7B36A76F132}" srcId="{16F756C4-6D14-43EA-AE99-FE53FE3DDDDC}" destId="{D74972BE-9834-7041-B56D-DD3B3B32C18E}" srcOrd="1" destOrd="0" parTransId="{F11EE215-BDC9-1B4C-A522-C9082A2B5AF1}" sibTransId="{C56C575A-0DE5-E341-B49A-5345083A0FAA}"/>
    <dgm:cxn modelId="{78457973-55C6-8043-B5F4-0BAA5C3EDAB9}" type="presParOf" srcId="{1451DBE3-FD9C-A943-B27D-683E8B5BCBB5}" destId="{BFBCFB87-8F1B-3A49-ABC2-E9F5EB6F9120}" srcOrd="0" destOrd="0" presId="urn:microsoft.com/office/officeart/2008/layout/LinedList"/>
    <dgm:cxn modelId="{0E1708F0-AE7B-1740-B469-CAEC8FAC2DF0}" type="presParOf" srcId="{1451DBE3-FD9C-A943-B27D-683E8B5BCBB5}" destId="{45E4D401-212B-4D4F-BAAC-7C6C0259E6C6}" srcOrd="1" destOrd="0" presId="urn:microsoft.com/office/officeart/2008/layout/LinedList"/>
    <dgm:cxn modelId="{AFEE11F5-D01F-F747-817C-A15F69E84155}" type="presParOf" srcId="{45E4D401-212B-4D4F-BAAC-7C6C0259E6C6}" destId="{C3F3BE14-3ACD-9C4C-93C6-9B9EDFCEE6A0}" srcOrd="0" destOrd="0" presId="urn:microsoft.com/office/officeart/2008/layout/LinedList"/>
    <dgm:cxn modelId="{A04BC32F-40C1-C74B-933E-85DA92A7B2FF}" type="presParOf" srcId="{45E4D401-212B-4D4F-BAAC-7C6C0259E6C6}" destId="{BD7FF210-5274-9440-B445-8E2EC268A0EF}" srcOrd="1" destOrd="0" presId="urn:microsoft.com/office/officeart/2008/layout/LinedList"/>
    <dgm:cxn modelId="{24DCC3A1-45A4-C24C-9BA8-3C1D3491EB70}" type="presParOf" srcId="{1451DBE3-FD9C-A943-B27D-683E8B5BCBB5}" destId="{87E83077-9B44-F74C-A41C-BCC372240A8A}" srcOrd="2" destOrd="0" presId="urn:microsoft.com/office/officeart/2008/layout/LinedList"/>
    <dgm:cxn modelId="{11BAC7E0-9536-3347-86CA-FDDBF42E099B}" type="presParOf" srcId="{1451DBE3-FD9C-A943-B27D-683E8B5BCBB5}" destId="{C90A9FCE-D0EE-2948-9B28-630F666DC8E4}" srcOrd="3" destOrd="0" presId="urn:microsoft.com/office/officeart/2008/layout/LinedList"/>
    <dgm:cxn modelId="{5C425983-8DCF-9640-848A-5339FFD2C106}" type="presParOf" srcId="{C90A9FCE-D0EE-2948-9B28-630F666DC8E4}" destId="{CE5B823D-675C-5647-9EDF-676924F08FC6}" srcOrd="0" destOrd="0" presId="urn:microsoft.com/office/officeart/2008/layout/LinedList"/>
    <dgm:cxn modelId="{AEF3C0A8-2F19-6C46-A6CD-C2366C370745}" type="presParOf" srcId="{C90A9FCE-D0EE-2948-9B28-630F666DC8E4}" destId="{CEC74A2D-F086-0F43-842C-CB9A5D73F10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F756C4-6D14-43EA-AE99-FE53FE3DDDDC}"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ABAAC814-0618-40F5-AF69-6240445DB844}">
      <dgm:prSet/>
      <dgm:spPr/>
      <dgm:t>
        <a:bodyPr/>
        <a:lstStyle/>
        <a:p>
          <a:r>
            <a:rPr lang="en-CA" b="0" i="0" baseline="0" dirty="0"/>
            <a:t>Physical Education 11: Active Living</a:t>
          </a:r>
        </a:p>
      </dgm:t>
    </dgm:pt>
    <dgm:pt modelId="{DD691487-94F2-4987-BFB7-F89CC1E15518}" type="parTrans" cxnId="{03F9E5AF-B782-43FC-8123-C63E6ADF69DE}">
      <dgm:prSet/>
      <dgm:spPr/>
      <dgm:t>
        <a:bodyPr/>
        <a:lstStyle/>
        <a:p>
          <a:endParaRPr lang="en-US"/>
        </a:p>
      </dgm:t>
    </dgm:pt>
    <dgm:pt modelId="{37108F86-9522-428C-AA84-ACE5E8653DEB}" type="sibTrans" cxnId="{03F9E5AF-B782-43FC-8123-C63E6ADF69DE}">
      <dgm:prSet/>
      <dgm:spPr/>
      <dgm:t>
        <a:bodyPr/>
        <a:lstStyle/>
        <a:p>
          <a:endParaRPr lang="en-US"/>
        </a:p>
      </dgm:t>
    </dgm:pt>
    <dgm:pt modelId="{730E8944-A0EB-4CDF-97DD-1A6E0FDDFC6D}">
      <dgm:prSet/>
      <dgm:spPr/>
      <dgm:t>
        <a:bodyPr/>
        <a:lstStyle/>
        <a:p>
          <a:r>
            <a:rPr lang="en-US" dirty="0"/>
            <a:t>Fitness &amp; Conditioning 11</a:t>
          </a:r>
        </a:p>
        <a:p>
          <a:endParaRPr lang="en-US" dirty="0"/>
        </a:p>
      </dgm:t>
    </dgm:pt>
    <dgm:pt modelId="{A0261D6E-6F71-4E84-8DF9-E5FA9498B870}" type="parTrans" cxnId="{0BAAE951-4ECC-4267-B0B8-A5A50F56F6CF}">
      <dgm:prSet/>
      <dgm:spPr/>
      <dgm:t>
        <a:bodyPr/>
        <a:lstStyle/>
        <a:p>
          <a:endParaRPr lang="en-US"/>
        </a:p>
      </dgm:t>
    </dgm:pt>
    <dgm:pt modelId="{833B19F6-1F1D-441B-A81D-20416FCD3B43}" type="sibTrans" cxnId="{0BAAE951-4ECC-4267-B0B8-A5A50F56F6CF}">
      <dgm:prSet/>
      <dgm:spPr/>
      <dgm:t>
        <a:bodyPr/>
        <a:lstStyle/>
        <a:p>
          <a:endParaRPr lang="en-US"/>
        </a:p>
      </dgm:t>
    </dgm:pt>
    <dgm:pt modelId="{6439EBB8-1FBB-40F7-A2AF-C09218CC3D8D}">
      <dgm:prSet/>
      <dgm:spPr/>
      <dgm:t>
        <a:bodyPr/>
        <a:lstStyle/>
        <a:p>
          <a:r>
            <a:rPr lang="en-US" dirty="0"/>
            <a:t>Athletic Leadership 11</a:t>
          </a:r>
        </a:p>
      </dgm:t>
    </dgm:pt>
    <dgm:pt modelId="{55B9523A-5C46-4E57-AF2D-58A3865B0329}" type="parTrans" cxnId="{350CF08B-512F-4EDC-AB49-4A8AE1C0FBED}">
      <dgm:prSet/>
      <dgm:spPr/>
      <dgm:t>
        <a:bodyPr/>
        <a:lstStyle/>
        <a:p>
          <a:endParaRPr lang="en-US"/>
        </a:p>
      </dgm:t>
    </dgm:pt>
    <dgm:pt modelId="{A50656F6-31EC-4B8B-A050-48664A7A710B}" type="sibTrans" cxnId="{350CF08B-512F-4EDC-AB49-4A8AE1C0FBED}">
      <dgm:prSet/>
      <dgm:spPr/>
      <dgm:t>
        <a:bodyPr/>
        <a:lstStyle/>
        <a:p>
          <a:endParaRPr lang="en-US"/>
        </a:p>
      </dgm:t>
    </dgm:pt>
    <dgm:pt modelId="{F90CDAB0-C031-4909-871E-AD4DA5FD5CD6}">
      <dgm:prSet/>
      <dgm:spPr/>
      <dgm:t>
        <a:bodyPr/>
        <a:lstStyle/>
        <a:p>
          <a:r>
            <a:rPr lang="en-US" dirty="0"/>
            <a:t>Community Recreation 11</a:t>
          </a:r>
        </a:p>
      </dgm:t>
    </dgm:pt>
    <dgm:pt modelId="{ECF47A92-876F-444E-A3E0-334629ED6CF4}" type="parTrans" cxnId="{9A631884-93E1-4798-AF2D-416B6E66E581}">
      <dgm:prSet/>
      <dgm:spPr/>
      <dgm:t>
        <a:bodyPr/>
        <a:lstStyle/>
        <a:p>
          <a:endParaRPr lang="en-US"/>
        </a:p>
      </dgm:t>
    </dgm:pt>
    <dgm:pt modelId="{5B161061-AFD0-48B5-8534-64E8598D58FA}" type="sibTrans" cxnId="{9A631884-93E1-4798-AF2D-416B6E66E581}">
      <dgm:prSet/>
      <dgm:spPr/>
      <dgm:t>
        <a:bodyPr/>
        <a:lstStyle/>
        <a:p>
          <a:endParaRPr lang="en-US"/>
        </a:p>
      </dgm:t>
    </dgm:pt>
    <dgm:pt modelId="{C83C6A79-6A21-8445-9D00-F9DA47614548}">
      <dgm:prSet/>
      <dgm:spPr/>
      <dgm:t>
        <a:bodyPr/>
        <a:lstStyle/>
        <a:p>
          <a:r>
            <a:rPr lang="en-US" dirty="0"/>
            <a:t>Fit for Life 11 </a:t>
          </a:r>
        </a:p>
        <a:p>
          <a:r>
            <a:rPr lang="en-US" dirty="0"/>
            <a:t>(previously </a:t>
          </a:r>
          <a:r>
            <a:rPr lang="en-US" dirty="0" err="1"/>
            <a:t>FemFit</a:t>
          </a:r>
          <a:r>
            <a:rPr lang="en-US" dirty="0"/>
            <a:t> 11)</a:t>
          </a:r>
        </a:p>
      </dgm:t>
    </dgm:pt>
    <dgm:pt modelId="{1A21F0E8-097A-E74A-A629-F36B84FEA5AB}" type="parTrans" cxnId="{DEB07CC6-C9ED-7B4E-A5AE-73D42EA58B0C}">
      <dgm:prSet/>
      <dgm:spPr/>
      <dgm:t>
        <a:bodyPr/>
        <a:lstStyle/>
        <a:p>
          <a:endParaRPr lang="en-US"/>
        </a:p>
      </dgm:t>
    </dgm:pt>
    <dgm:pt modelId="{7C5C86B5-AAAB-FC43-B768-B7A6FC4882DF}" type="sibTrans" cxnId="{DEB07CC6-C9ED-7B4E-A5AE-73D42EA58B0C}">
      <dgm:prSet/>
      <dgm:spPr/>
      <dgm:t>
        <a:bodyPr/>
        <a:lstStyle/>
        <a:p>
          <a:endParaRPr lang="en-US"/>
        </a:p>
      </dgm:t>
    </dgm:pt>
    <dgm:pt modelId="{1B47AE46-4B9A-4746-8EA9-656D775553F1}" type="pres">
      <dgm:prSet presAssocID="{16F756C4-6D14-43EA-AE99-FE53FE3DDDDC}" presName="vert0" presStyleCnt="0">
        <dgm:presLayoutVars>
          <dgm:dir/>
          <dgm:animOne val="branch"/>
          <dgm:animLvl val="lvl"/>
        </dgm:presLayoutVars>
      </dgm:prSet>
      <dgm:spPr/>
    </dgm:pt>
    <dgm:pt modelId="{86EA8450-BF66-E648-98A5-84FB3344B4F4}" type="pres">
      <dgm:prSet presAssocID="{ABAAC814-0618-40F5-AF69-6240445DB844}" presName="thickLine" presStyleLbl="alignNode1" presStyleIdx="0" presStyleCnt="5"/>
      <dgm:spPr/>
    </dgm:pt>
    <dgm:pt modelId="{C8897C66-EE2F-514E-B3D6-33A269113CD4}" type="pres">
      <dgm:prSet presAssocID="{ABAAC814-0618-40F5-AF69-6240445DB844}" presName="horz1" presStyleCnt="0"/>
      <dgm:spPr/>
    </dgm:pt>
    <dgm:pt modelId="{07EEE277-B40A-9A4D-BF50-2EEB7BA4BF08}" type="pres">
      <dgm:prSet presAssocID="{ABAAC814-0618-40F5-AF69-6240445DB844}" presName="tx1" presStyleLbl="revTx" presStyleIdx="0" presStyleCnt="5"/>
      <dgm:spPr/>
    </dgm:pt>
    <dgm:pt modelId="{20CC56AC-7BB9-5747-B865-0CCDD1C1CAC1}" type="pres">
      <dgm:prSet presAssocID="{ABAAC814-0618-40F5-AF69-6240445DB844}" presName="vert1" presStyleCnt="0"/>
      <dgm:spPr/>
    </dgm:pt>
    <dgm:pt modelId="{D1248F2C-74BC-8E46-8F9F-97DB4C905BA2}" type="pres">
      <dgm:prSet presAssocID="{730E8944-A0EB-4CDF-97DD-1A6E0FDDFC6D}" presName="thickLine" presStyleLbl="alignNode1" presStyleIdx="1" presStyleCnt="5"/>
      <dgm:spPr/>
    </dgm:pt>
    <dgm:pt modelId="{EB62CABD-7DE5-AB45-A1FB-D08347CB5C64}" type="pres">
      <dgm:prSet presAssocID="{730E8944-A0EB-4CDF-97DD-1A6E0FDDFC6D}" presName="horz1" presStyleCnt="0"/>
      <dgm:spPr/>
    </dgm:pt>
    <dgm:pt modelId="{7124185E-95CA-8C42-90FA-C63A099C21C1}" type="pres">
      <dgm:prSet presAssocID="{730E8944-A0EB-4CDF-97DD-1A6E0FDDFC6D}" presName="tx1" presStyleLbl="revTx" presStyleIdx="1" presStyleCnt="5"/>
      <dgm:spPr/>
    </dgm:pt>
    <dgm:pt modelId="{12395C76-2575-C04C-B7C2-EC3EF89F2435}" type="pres">
      <dgm:prSet presAssocID="{730E8944-A0EB-4CDF-97DD-1A6E0FDDFC6D}" presName="vert1" presStyleCnt="0"/>
      <dgm:spPr/>
    </dgm:pt>
    <dgm:pt modelId="{591270B5-BE4D-1645-9E2F-0397CB334744}" type="pres">
      <dgm:prSet presAssocID="{6439EBB8-1FBB-40F7-A2AF-C09218CC3D8D}" presName="thickLine" presStyleLbl="alignNode1" presStyleIdx="2" presStyleCnt="5"/>
      <dgm:spPr/>
    </dgm:pt>
    <dgm:pt modelId="{B0B29E50-55E2-8F4E-9CBC-D436F9A36D84}" type="pres">
      <dgm:prSet presAssocID="{6439EBB8-1FBB-40F7-A2AF-C09218CC3D8D}" presName="horz1" presStyleCnt="0"/>
      <dgm:spPr/>
    </dgm:pt>
    <dgm:pt modelId="{F65EC4D5-F1B0-1540-916D-BB73766630AF}" type="pres">
      <dgm:prSet presAssocID="{6439EBB8-1FBB-40F7-A2AF-C09218CC3D8D}" presName="tx1" presStyleLbl="revTx" presStyleIdx="2" presStyleCnt="5"/>
      <dgm:spPr/>
    </dgm:pt>
    <dgm:pt modelId="{193633D3-4225-DF45-BB84-A33BB3CCCF16}" type="pres">
      <dgm:prSet presAssocID="{6439EBB8-1FBB-40F7-A2AF-C09218CC3D8D}" presName="vert1" presStyleCnt="0"/>
      <dgm:spPr/>
    </dgm:pt>
    <dgm:pt modelId="{3E4C1C94-8D10-F942-A7B5-95B7130EF1C8}" type="pres">
      <dgm:prSet presAssocID="{F90CDAB0-C031-4909-871E-AD4DA5FD5CD6}" presName="thickLine" presStyleLbl="alignNode1" presStyleIdx="3" presStyleCnt="5"/>
      <dgm:spPr/>
    </dgm:pt>
    <dgm:pt modelId="{E6B9DDE1-BD0C-3C42-99F9-EFA1C1079AFD}" type="pres">
      <dgm:prSet presAssocID="{F90CDAB0-C031-4909-871E-AD4DA5FD5CD6}" presName="horz1" presStyleCnt="0"/>
      <dgm:spPr/>
    </dgm:pt>
    <dgm:pt modelId="{BBDB7951-A4DC-B64D-927A-0986F43A48FE}" type="pres">
      <dgm:prSet presAssocID="{F90CDAB0-C031-4909-871E-AD4DA5FD5CD6}" presName="tx1" presStyleLbl="revTx" presStyleIdx="3" presStyleCnt="5"/>
      <dgm:spPr/>
    </dgm:pt>
    <dgm:pt modelId="{0463CCCB-B119-AF46-9A15-CE45C3D032AC}" type="pres">
      <dgm:prSet presAssocID="{F90CDAB0-C031-4909-871E-AD4DA5FD5CD6}" presName="vert1" presStyleCnt="0"/>
      <dgm:spPr/>
    </dgm:pt>
    <dgm:pt modelId="{736670FC-52FF-7446-A92B-27CE0CB476F8}" type="pres">
      <dgm:prSet presAssocID="{C83C6A79-6A21-8445-9D00-F9DA47614548}" presName="thickLine" presStyleLbl="alignNode1" presStyleIdx="4" presStyleCnt="5"/>
      <dgm:spPr/>
    </dgm:pt>
    <dgm:pt modelId="{2101B603-B00D-DD4A-8F2A-1C3DE951A15D}" type="pres">
      <dgm:prSet presAssocID="{C83C6A79-6A21-8445-9D00-F9DA47614548}" presName="horz1" presStyleCnt="0"/>
      <dgm:spPr/>
    </dgm:pt>
    <dgm:pt modelId="{982829F6-45FF-B942-BE41-EE9EF3AF0084}" type="pres">
      <dgm:prSet presAssocID="{C83C6A79-6A21-8445-9D00-F9DA47614548}" presName="tx1" presStyleLbl="revTx" presStyleIdx="4" presStyleCnt="5"/>
      <dgm:spPr/>
    </dgm:pt>
    <dgm:pt modelId="{7BFBECD8-A706-A24F-813A-53B54AAB656F}" type="pres">
      <dgm:prSet presAssocID="{C83C6A79-6A21-8445-9D00-F9DA47614548}" presName="vert1" presStyleCnt="0"/>
      <dgm:spPr/>
    </dgm:pt>
  </dgm:ptLst>
  <dgm:cxnLst>
    <dgm:cxn modelId="{9299152A-ECDD-7A45-89A7-3906548C091E}" type="presOf" srcId="{16F756C4-6D14-43EA-AE99-FE53FE3DDDDC}" destId="{1B47AE46-4B9A-4746-8EA9-656D775553F1}" srcOrd="0" destOrd="0" presId="urn:microsoft.com/office/officeart/2008/layout/LinedList"/>
    <dgm:cxn modelId="{89F87E51-9555-4842-B6AC-B8CC109D1088}" type="presOf" srcId="{730E8944-A0EB-4CDF-97DD-1A6E0FDDFC6D}" destId="{7124185E-95CA-8C42-90FA-C63A099C21C1}" srcOrd="0" destOrd="0" presId="urn:microsoft.com/office/officeart/2008/layout/LinedList"/>
    <dgm:cxn modelId="{0BAAE951-4ECC-4267-B0B8-A5A50F56F6CF}" srcId="{16F756C4-6D14-43EA-AE99-FE53FE3DDDDC}" destId="{730E8944-A0EB-4CDF-97DD-1A6E0FDDFC6D}" srcOrd="1" destOrd="0" parTransId="{A0261D6E-6F71-4E84-8DF9-E5FA9498B870}" sibTransId="{833B19F6-1F1D-441B-A81D-20416FCD3B43}"/>
    <dgm:cxn modelId="{3E57A361-F273-1D4C-9BDE-0963FA977103}" type="presOf" srcId="{ABAAC814-0618-40F5-AF69-6240445DB844}" destId="{07EEE277-B40A-9A4D-BF50-2EEB7BA4BF08}" srcOrd="0" destOrd="0" presId="urn:microsoft.com/office/officeart/2008/layout/LinedList"/>
    <dgm:cxn modelId="{4C2B376E-CF04-824E-B93F-3B82986C08BC}" type="presOf" srcId="{C83C6A79-6A21-8445-9D00-F9DA47614548}" destId="{982829F6-45FF-B942-BE41-EE9EF3AF0084}" srcOrd="0" destOrd="0" presId="urn:microsoft.com/office/officeart/2008/layout/LinedList"/>
    <dgm:cxn modelId="{9A631884-93E1-4798-AF2D-416B6E66E581}" srcId="{16F756C4-6D14-43EA-AE99-FE53FE3DDDDC}" destId="{F90CDAB0-C031-4909-871E-AD4DA5FD5CD6}" srcOrd="3" destOrd="0" parTransId="{ECF47A92-876F-444E-A3E0-334629ED6CF4}" sibTransId="{5B161061-AFD0-48B5-8534-64E8598D58FA}"/>
    <dgm:cxn modelId="{350CF08B-512F-4EDC-AB49-4A8AE1C0FBED}" srcId="{16F756C4-6D14-43EA-AE99-FE53FE3DDDDC}" destId="{6439EBB8-1FBB-40F7-A2AF-C09218CC3D8D}" srcOrd="2" destOrd="0" parTransId="{55B9523A-5C46-4E57-AF2D-58A3865B0329}" sibTransId="{A50656F6-31EC-4B8B-A050-48664A7A710B}"/>
    <dgm:cxn modelId="{BF9EB08D-FF04-0642-98B0-ED6CB7A44479}" type="presOf" srcId="{6439EBB8-1FBB-40F7-A2AF-C09218CC3D8D}" destId="{F65EC4D5-F1B0-1540-916D-BB73766630AF}" srcOrd="0" destOrd="0" presId="urn:microsoft.com/office/officeart/2008/layout/LinedList"/>
    <dgm:cxn modelId="{03F9E5AF-B782-43FC-8123-C63E6ADF69DE}" srcId="{16F756C4-6D14-43EA-AE99-FE53FE3DDDDC}" destId="{ABAAC814-0618-40F5-AF69-6240445DB844}" srcOrd="0" destOrd="0" parTransId="{DD691487-94F2-4987-BFB7-F89CC1E15518}" sibTransId="{37108F86-9522-428C-AA84-ACE5E8653DEB}"/>
    <dgm:cxn modelId="{DEB07CC6-C9ED-7B4E-A5AE-73D42EA58B0C}" srcId="{16F756C4-6D14-43EA-AE99-FE53FE3DDDDC}" destId="{C83C6A79-6A21-8445-9D00-F9DA47614548}" srcOrd="4" destOrd="0" parTransId="{1A21F0E8-097A-E74A-A629-F36B84FEA5AB}" sibTransId="{7C5C86B5-AAAB-FC43-B768-B7A6FC4882DF}"/>
    <dgm:cxn modelId="{CE1B9DCC-E9EC-FB45-A493-167B8C46F463}" type="presOf" srcId="{F90CDAB0-C031-4909-871E-AD4DA5FD5CD6}" destId="{BBDB7951-A4DC-B64D-927A-0986F43A48FE}" srcOrd="0" destOrd="0" presId="urn:microsoft.com/office/officeart/2008/layout/LinedList"/>
    <dgm:cxn modelId="{F513DB78-D914-EF4B-AB4F-DF345B738C80}" type="presParOf" srcId="{1B47AE46-4B9A-4746-8EA9-656D775553F1}" destId="{86EA8450-BF66-E648-98A5-84FB3344B4F4}" srcOrd="0" destOrd="0" presId="urn:microsoft.com/office/officeart/2008/layout/LinedList"/>
    <dgm:cxn modelId="{8701C79F-070C-9B41-BF09-A255C2C63D7A}" type="presParOf" srcId="{1B47AE46-4B9A-4746-8EA9-656D775553F1}" destId="{C8897C66-EE2F-514E-B3D6-33A269113CD4}" srcOrd="1" destOrd="0" presId="urn:microsoft.com/office/officeart/2008/layout/LinedList"/>
    <dgm:cxn modelId="{30885E97-3C14-3747-ADF4-FF82BEDA72A3}" type="presParOf" srcId="{C8897C66-EE2F-514E-B3D6-33A269113CD4}" destId="{07EEE277-B40A-9A4D-BF50-2EEB7BA4BF08}" srcOrd="0" destOrd="0" presId="urn:microsoft.com/office/officeart/2008/layout/LinedList"/>
    <dgm:cxn modelId="{C03844B7-41F4-3040-9D0B-D4A5575B7994}" type="presParOf" srcId="{C8897C66-EE2F-514E-B3D6-33A269113CD4}" destId="{20CC56AC-7BB9-5747-B865-0CCDD1C1CAC1}" srcOrd="1" destOrd="0" presId="urn:microsoft.com/office/officeart/2008/layout/LinedList"/>
    <dgm:cxn modelId="{491768FF-8903-2948-A9E9-13B0A5F8C262}" type="presParOf" srcId="{1B47AE46-4B9A-4746-8EA9-656D775553F1}" destId="{D1248F2C-74BC-8E46-8F9F-97DB4C905BA2}" srcOrd="2" destOrd="0" presId="urn:microsoft.com/office/officeart/2008/layout/LinedList"/>
    <dgm:cxn modelId="{7E10796E-EFE6-8943-B7FE-560FE65252E0}" type="presParOf" srcId="{1B47AE46-4B9A-4746-8EA9-656D775553F1}" destId="{EB62CABD-7DE5-AB45-A1FB-D08347CB5C64}" srcOrd="3" destOrd="0" presId="urn:microsoft.com/office/officeart/2008/layout/LinedList"/>
    <dgm:cxn modelId="{A2100A36-1C9E-1243-A2C4-E327BC745F37}" type="presParOf" srcId="{EB62CABD-7DE5-AB45-A1FB-D08347CB5C64}" destId="{7124185E-95CA-8C42-90FA-C63A099C21C1}" srcOrd="0" destOrd="0" presId="urn:microsoft.com/office/officeart/2008/layout/LinedList"/>
    <dgm:cxn modelId="{AC0A7D59-00B2-2043-8A74-3FC0BB1A5C75}" type="presParOf" srcId="{EB62CABD-7DE5-AB45-A1FB-D08347CB5C64}" destId="{12395C76-2575-C04C-B7C2-EC3EF89F2435}" srcOrd="1" destOrd="0" presId="urn:microsoft.com/office/officeart/2008/layout/LinedList"/>
    <dgm:cxn modelId="{597787AD-3D2B-7F47-B474-47D7A126562B}" type="presParOf" srcId="{1B47AE46-4B9A-4746-8EA9-656D775553F1}" destId="{591270B5-BE4D-1645-9E2F-0397CB334744}" srcOrd="4" destOrd="0" presId="urn:microsoft.com/office/officeart/2008/layout/LinedList"/>
    <dgm:cxn modelId="{3077E3A2-5943-DE45-B091-C95A41CDCD2E}" type="presParOf" srcId="{1B47AE46-4B9A-4746-8EA9-656D775553F1}" destId="{B0B29E50-55E2-8F4E-9CBC-D436F9A36D84}" srcOrd="5" destOrd="0" presId="urn:microsoft.com/office/officeart/2008/layout/LinedList"/>
    <dgm:cxn modelId="{0A343616-2840-FD40-8D09-DF07D5D04F81}" type="presParOf" srcId="{B0B29E50-55E2-8F4E-9CBC-D436F9A36D84}" destId="{F65EC4D5-F1B0-1540-916D-BB73766630AF}" srcOrd="0" destOrd="0" presId="urn:microsoft.com/office/officeart/2008/layout/LinedList"/>
    <dgm:cxn modelId="{D2B3F19C-5DE2-C642-819A-627A2F8C01D2}" type="presParOf" srcId="{B0B29E50-55E2-8F4E-9CBC-D436F9A36D84}" destId="{193633D3-4225-DF45-BB84-A33BB3CCCF16}" srcOrd="1" destOrd="0" presId="urn:microsoft.com/office/officeart/2008/layout/LinedList"/>
    <dgm:cxn modelId="{21E2032D-2AE7-5D49-B88C-4B11D9311C87}" type="presParOf" srcId="{1B47AE46-4B9A-4746-8EA9-656D775553F1}" destId="{3E4C1C94-8D10-F942-A7B5-95B7130EF1C8}" srcOrd="6" destOrd="0" presId="urn:microsoft.com/office/officeart/2008/layout/LinedList"/>
    <dgm:cxn modelId="{4F6371F7-965B-0545-BBB3-1D720229154B}" type="presParOf" srcId="{1B47AE46-4B9A-4746-8EA9-656D775553F1}" destId="{E6B9DDE1-BD0C-3C42-99F9-EFA1C1079AFD}" srcOrd="7" destOrd="0" presId="urn:microsoft.com/office/officeart/2008/layout/LinedList"/>
    <dgm:cxn modelId="{114205FC-F639-DB42-8C48-41E3F7735EE6}" type="presParOf" srcId="{E6B9DDE1-BD0C-3C42-99F9-EFA1C1079AFD}" destId="{BBDB7951-A4DC-B64D-927A-0986F43A48FE}" srcOrd="0" destOrd="0" presId="urn:microsoft.com/office/officeart/2008/layout/LinedList"/>
    <dgm:cxn modelId="{7C9F5C07-25EF-5542-B8D8-9348B6CE35BA}" type="presParOf" srcId="{E6B9DDE1-BD0C-3C42-99F9-EFA1C1079AFD}" destId="{0463CCCB-B119-AF46-9A15-CE45C3D032AC}" srcOrd="1" destOrd="0" presId="urn:microsoft.com/office/officeart/2008/layout/LinedList"/>
    <dgm:cxn modelId="{9B049FF4-8BC6-5542-9614-2E6F548C64A7}" type="presParOf" srcId="{1B47AE46-4B9A-4746-8EA9-656D775553F1}" destId="{736670FC-52FF-7446-A92B-27CE0CB476F8}" srcOrd="8" destOrd="0" presId="urn:microsoft.com/office/officeart/2008/layout/LinedList"/>
    <dgm:cxn modelId="{DC33F081-5896-1646-A25A-1947E15A7417}" type="presParOf" srcId="{1B47AE46-4B9A-4746-8EA9-656D775553F1}" destId="{2101B603-B00D-DD4A-8F2A-1C3DE951A15D}" srcOrd="9" destOrd="0" presId="urn:microsoft.com/office/officeart/2008/layout/LinedList"/>
    <dgm:cxn modelId="{7D5B209D-FCAA-674E-8E91-DDBC7574246B}" type="presParOf" srcId="{2101B603-B00D-DD4A-8F2A-1C3DE951A15D}" destId="{982829F6-45FF-B942-BE41-EE9EF3AF0084}" srcOrd="0" destOrd="0" presId="urn:microsoft.com/office/officeart/2008/layout/LinedList"/>
    <dgm:cxn modelId="{D56FC058-9CAF-F247-B4EB-4EC270946DBE}" type="presParOf" srcId="{2101B603-B00D-DD4A-8F2A-1C3DE951A15D}" destId="{7BFBECD8-A706-A24F-813A-53B54AAB656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6F756C4-6D14-43EA-AE99-FE53FE3DDDDC}"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730E8944-A0EB-4CDF-97DD-1A6E0FDDFC6D}">
      <dgm:prSet/>
      <dgm:spPr/>
      <dgm:t>
        <a:bodyPr/>
        <a:lstStyle/>
        <a:p>
          <a:r>
            <a:rPr lang="en-US" dirty="0"/>
            <a:t>Athletic Leadership or Intramurals (Full year) </a:t>
          </a:r>
        </a:p>
      </dgm:t>
    </dgm:pt>
    <dgm:pt modelId="{A0261D6E-6F71-4E84-8DF9-E5FA9498B870}" type="parTrans" cxnId="{0BAAE951-4ECC-4267-B0B8-A5A50F56F6CF}">
      <dgm:prSet/>
      <dgm:spPr/>
      <dgm:t>
        <a:bodyPr/>
        <a:lstStyle/>
        <a:p>
          <a:endParaRPr lang="en-US"/>
        </a:p>
      </dgm:t>
    </dgm:pt>
    <dgm:pt modelId="{833B19F6-1F1D-441B-A81D-20416FCD3B43}" type="sibTrans" cxnId="{0BAAE951-4ECC-4267-B0B8-A5A50F56F6CF}">
      <dgm:prSet/>
      <dgm:spPr/>
      <dgm:t>
        <a:bodyPr/>
        <a:lstStyle/>
        <a:p>
          <a:endParaRPr lang="en-US"/>
        </a:p>
      </dgm:t>
    </dgm:pt>
    <dgm:pt modelId="{6439EBB8-1FBB-40F7-A2AF-C09218CC3D8D}">
      <dgm:prSet/>
      <dgm:spPr/>
      <dgm:t>
        <a:bodyPr/>
        <a:lstStyle/>
        <a:p>
          <a:r>
            <a:rPr lang="en-US" dirty="0"/>
            <a:t>Peer Tutoring (Teacher Assistant): </a:t>
          </a:r>
          <a:r>
            <a:rPr lang="en-US" i="1" dirty="0"/>
            <a:t>available once in Gr 11 or 12</a:t>
          </a:r>
        </a:p>
      </dgm:t>
    </dgm:pt>
    <dgm:pt modelId="{55B9523A-5C46-4E57-AF2D-58A3865B0329}" type="parTrans" cxnId="{350CF08B-512F-4EDC-AB49-4A8AE1C0FBED}">
      <dgm:prSet/>
      <dgm:spPr/>
      <dgm:t>
        <a:bodyPr/>
        <a:lstStyle/>
        <a:p>
          <a:endParaRPr lang="en-US"/>
        </a:p>
      </dgm:t>
    </dgm:pt>
    <dgm:pt modelId="{A50656F6-31EC-4B8B-A050-48664A7A710B}" type="sibTrans" cxnId="{350CF08B-512F-4EDC-AB49-4A8AE1C0FBED}">
      <dgm:prSet/>
      <dgm:spPr/>
      <dgm:t>
        <a:bodyPr/>
        <a:lstStyle/>
        <a:p>
          <a:endParaRPr lang="en-US"/>
        </a:p>
      </dgm:t>
    </dgm:pt>
    <dgm:pt modelId="{61BFFA58-A315-0143-93C9-09ACC2F868D9}">
      <dgm:prSet/>
      <dgm:spPr/>
      <dgm:t>
        <a:bodyPr/>
        <a:lstStyle/>
        <a:p>
          <a:r>
            <a:rPr lang="en-US" dirty="0"/>
            <a:t>Career Life Connections 11</a:t>
          </a:r>
        </a:p>
        <a:p>
          <a:r>
            <a:rPr lang="en-US" dirty="0"/>
            <a:t>Work towards CAPSTONE. Required for Graduation!</a:t>
          </a:r>
        </a:p>
        <a:p>
          <a:endParaRPr lang="en-US" dirty="0"/>
        </a:p>
        <a:p>
          <a:r>
            <a:rPr lang="en-US" dirty="0"/>
            <a:t>Attend all Connections classes and Conference Days</a:t>
          </a:r>
        </a:p>
      </dgm:t>
    </dgm:pt>
    <dgm:pt modelId="{D8922F53-3F71-2A49-98BA-6B683CD042D3}" type="parTrans" cxnId="{D0EBA969-2107-D443-B44D-FAFBBDCCAF9F}">
      <dgm:prSet/>
      <dgm:spPr/>
      <dgm:t>
        <a:bodyPr/>
        <a:lstStyle/>
        <a:p>
          <a:endParaRPr lang="en-US"/>
        </a:p>
      </dgm:t>
    </dgm:pt>
    <dgm:pt modelId="{BF2B85F3-2AB7-4949-BEEF-6640A2BD52C9}" type="sibTrans" cxnId="{D0EBA969-2107-D443-B44D-FAFBBDCCAF9F}">
      <dgm:prSet/>
      <dgm:spPr/>
      <dgm:t>
        <a:bodyPr/>
        <a:lstStyle/>
        <a:p>
          <a:endParaRPr lang="en-US"/>
        </a:p>
      </dgm:t>
    </dgm:pt>
    <dgm:pt modelId="{60B4C2F1-0398-6A4C-920E-22876C9CB09D}" type="pres">
      <dgm:prSet presAssocID="{16F756C4-6D14-43EA-AE99-FE53FE3DDDDC}" presName="vert0" presStyleCnt="0">
        <dgm:presLayoutVars>
          <dgm:dir/>
          <dgm:animOne val="branch"/>
          <dgm:animLvl val="lvl"/>
        </dgm:presLayoutVars>
      </dgm:prSet>
      <dgm:spPr/>
    </dgm:pt>
    <dgm:pt modelId="{51E5C1E3-675F-DC44-A03B-F2C5ECEF97F7}" type="pres">
      <dgm:prSet presAssocID="{730E8944-A0EB-4CDF-97DD-1A6E0FDDFC6D}" presName="thickLine" presStyleLbl="alignNode1" presStyleIdx="0" presStyleCnt="3"/>
      <dgm:spPr/>
    </dgm:pt>
    <dgm:pt modelId="{D7B01F93-9A57-8349-B5A3-3D57CB3C56C7}" type="pres">
      <dgm:prSet presAssocID="{730E8944-A0EB-4CDF-97DD-1A6E0FDDFC6D}" presName="horz1" presStyleCnt="0"/>
      <dgm:spPr/>
    </dgm:pt>
    <dgm:pt modelId="{DB2FF7E5-B501-5B4B-8C74-5E56C32EAB75}" type="pres">
      <dgm:prSet presAssocID="{730E8944-A0EB-4CDF-97DD-1A6E0FDDFC6D}" presName="tx1" presStyleLbl="revTx" presStyleIdx="0" presStyleCnt="3"/>
      <dgm:spPr/>
    </dgm:pt>
    <dgm:pt modelId="{637656EA-2F18-7C41-BC90-325775BD3477}" type="pres">
      <dgm:prSet presAssocID="{730E8944-A0EB-4CDF-97DD-1A6E0FDDFC6D}" presName="vert1" presStyleCnt="0"/>
      <dgm:spPr/>
    </dgm:pt>
    <dgm:pt modelId="{443AE870-C973-C94A-B8F8-D5F892C359EC}" type="pres">
      <dgm:prSet presAssocID="{6439EBB8-1FBB-40F7-A2AF-C09218CC3D8D}" presName="thickLine" presStyleLbl="alignNode1" presStyleIdx="1" presStyleCnt="3"/>
      <dgm:spPr/>
    </dgm:pt>
    <dgm:pt modelId="{CD1C59B2-F7CF-754D-AE4B-26D375667CD0}" type="pres">
      <dgm:prSet presAssocID="{6439EBB8-1FBB-40F7-A2AF-C09218CC3D8D}" presName="horz1" presStyleCnt="0"/>
      <dgm:spPr/>
    </dgm:pt>
    <dgm:pt modelId="{EC416771-AC2D-0B46-AAAF-446A91088BED}" type="pres">
      <dgm:prSet presAssocID="{6439EBB8-1FBB-40F7-A2AF-C09218CC3D8D}" presName="tx1" presStyleLbl="revTx" presStyleIdx="1" presStyleCnt="3"/>
      <dgm:spPr/>
    </dgm:pt>
    <dgm:pt modelId="{5E88F892-CDF7-BE48-BFE4-ADBC60A08E3E}" type="pres">
      <dgm:prSet presAssocID="{6439EBB8-1FBB-40F7-A2AF-C09218CC3D8D}" presName="vert1" presStyleCnt="0"/>
      <dgm:spPr/>
    </dgm:pt>
    <dgm:pt modelId="{A639FB8A-9A44-AC40-9F0D-C1EAB79E2445}" type="pres">
      <dgm:prSet presAssocID="{61BFFA58-A315-0143-93C9-09ACC2F868D9}" presName="thickLine" presStyleLbl="alignNode1" presStyleIdx="2" presStyleCnt="3"/>
      <dgm:spPr/>
    </dgm:pt>
    <dgm:pt modelId="{A8A50B1A-8E8A-2B42-9B20-A042D2B4FC60}" type="pres">
      <dgm:prSet presAssocID="{61BFFA58-A315-0143-93C9-09ACC2F868D9}" presName="horz1" presStyleCnt="0"/>
      <dgm:spPr/>
    </dgm:pt>
    <dgm:pt modelId="{DFA825EE-4CF2-1C48-A31E-717A170E9D2C}" type="pres">
      <dgm:prSet presAssocID="{61BFFA58-A315-0143-93C9-09ACC2F868D9}" presName="tx1" presStyleLbl="revTx" presStyleIdx="2" presStyleCnt="3" custScaleY="147099"/>
      <dgm:spPr/>
    </dgm:pt>
    <dgm:pt modelId="{B5300586-1341-8F4D-B695-798F5FDA4E85}" type="pres">
      <dgm:prSet presAssocID="{61BFFA58-A315-0143-93C9-09ACC2F868D9}" presName="vert1" presStyleCnt="0"/>
      <dgm:spPr/>
    </dgm:pt>
  </dgm:ptLst>
  <dgm:cxnLst>
    <dgm:cxn modelId="{6951EB1B-C0C9-C149-AC6E-C22D3030A0D2}" type="presOf" srcId="{16F756C4-6D14-43EA-AE99-FE53FE3DDDDC}" destId="{60B4C2F1-0398-6A4C-920E-22876C9CB09D}" srcOrd="0" destOrd="0" presId="urn:microsoft.com/office/officeart/2008/layout/LinedList"/>
    <dgm:cxn modelId="{5BC71A49-D203-984F-9D0E-9F5CA8DAB24B}" type="presOf" srcId="{730E8944-A0EB-4CDF-97DD-1A6E0FDDFC6D}" destId="{DB2FF7E5-B501-5B4B-8C74-5E56C32EAB75}" srcOrd="0" destOrd="0" presId="urn:microsoft.com/office/officeart/2008/layout/LinedList"/>
    <dgm:cxn modelId="{0BAAE951-4ECC-4267-B0B8-A5A50F56F6CF}" srcId="{16F756C4-6D14-43EA-AE99-FE53FE3DDDDC}" destId="{730E8944-A0EB-4CDF-97DD-1A6E0FDDFC6D}" srcOrd="0" destOrd="0" parTransId="{A0261D6E-6F71-4E84-8DF9-E5FA9498B870}" sibTransId="{833B19F6-1F1D-441B-A81D-20416FCD3B43}"/>
    <dgm:cxn modelId="{F38BC755-75F9-564E-90DE-924A5A6F8833}" type="presOf" srcId="{61BFFA58-A315-0143-93C9-09ACC2F868D9}" destId="{DFA825EE-4CF2-1C48-A31E-717A170E9D2C}" srcOrd="0" destOrd="0" presId="urn:microsoft.com/office/officeart/2008/layout/LinedList"/>
    <dgm:cxn modelId="{D0EBA969-2107-D443-B44D-FAFBBDCCAF9F}" srcId="{16F756C4-6D14-43EA-AE99-FE53FE3DDDDC}" destId="{61BFFA58-A315-0143-93C9-09ACC2F868D9}" srcOrd="2" destOrd="0" parTransId="{D8922F53-3F71-2A49-98BA-6B683CD042D3}" sibTransId="{BF2B85F3-2AB7-4949-BEEF-6640A2BD52C9}"/>
    <dgm:cxn modelId="{350CF08B-512F-4EDC-AB49-4A8AE1C0FBED}" srcId="{16F756C4-6D14-43EA-AE99-FE53FE3DDDDC}" destId="{6439EBB8-1FBB-40F7-A2AF-C09218CC3D8D}" srcOrd="1" destOrd="0" parTransId="{55B9523A-5C46-4E57-AF2D-58A3865B0329}" sibTransId="{A50656F6-31EC-4B8B-A050-48664A7A710B}"/>
    <dgm:cxn modelId="{53A094E9-16F2-1349-AD14-E12C5EC01B3D}" type="presOf" srcId="{6439EBB8-1FBB-40F7-A2AF-C09218CC3D8D}" destId="{EC416771-AC2D-0B46-AAAF-446A91088BED}" srcOrd="0" destOrd="0" presId="urn:microsoft.com/office/officeart/2008/layout/LinedList"/>
    <dgm:cxn modelId="{EE039DB7-5851-A847-A2E6-45C7A25068A1}" type="presParOf" srcId="{60B4C2F1-0398-6A4C-920E-22876C9CB09D}" destId="{51E5C1E3-675F-DC44-A03B-F2C5ECEF97F7}" srcOrd="0" destOrd="0" presId="urn:microsoft.com/office/officeart/2008/layout/LinedList"/>
    <dgm:cxn modelId="{4B8F5C74-40F5-0445-9F24-9F2223F72DBA}" type="presParOf" srcId="{60B4C2F1-0398-6A4C-920E-22876C9CB09D}" destId="{D7B01F93-9A57-8349-B5A3-3D57CB3C56C7}" srcOrd="1" destOrd="0" presId="urn:microsoft.com/office/officeart/2008/layout/LinedList"/>
    <dgm:cxn modelId="{6BD64977-EE88-CF4B-9F04-0D6DC404767E}" type="presParOf" srcId="{D7B01F93-9A57-8349-B5A3-3D57CB3C56C7}" destId="{DB2FF7E5-B501-5B4B-8C74-5E56C32EAB75}" srcOrd="0" destOrd="0" presId="urn:microsoft.com/office/officeart/2008/layout/LinedList"/>
    <dgm:cxn modelId="{0AEDCF58-8B79-1444-ABEF-AF3F5D313A8D}" type="presParOf" srcId="{D7B01F93-9A57-8349-B5A3-3D57CB3C56C7}" destId="{637656EA-2F18-7C41-BC90-325775BD3477}" srcOrd="1" destOrd="0" presId="urn:microsoft.com/office/officeart/2008/layout/LinedList"/>
    <dgm:cxn modelId="{2210D013-AA7D-AB49-8532-985F36FA6C96}" type="presParOf" srcId="{60B4C2F1-0398-6A4C-920E-22876C9CB09D}" destId="{443AE870-C973-C94A-B8F8-D5F892C359EC}" srcOrd="2" destOrd="0" presId="urn:microsoft.com/office/officeart/2008/layout/LinedList"/>
    <dgm:cxn modelId="{430094F2-D4D1-2741-A0CF-F0A095A7045F}" type="presParOf" srcId="{60B4C2F1-0398-6A4C-920E-22876C9CB09D}" destId="{CD1C59B2-F7CF-754D-AE4B-26D375667CD0}" srcOrd="3" destOrd="0" presId="urn:microsoft.com/office/officeart/2008/layout/LinedList"/>
    <dgm:cxn modelId="{EAF5E1BE-5715-2042-86EB-B75F93EBE73E}" type="presParOf" srcId="{CD1C59B2-F7CF-754D-AE4B-26D375667CD0}" destId="{EC416771-AC2D-0B46-AAAF-446A91088BED}" srcOrd="0" destOrd="0" presId="urn:microsoft.com/office/officeart/2008/layout/LinedList"/>
    <dgm:cxn modelId="{64B28CB9-F69B-1740-B5B7-711F2CD624B2}" type="presParOf" srcId="{CD1C59B2-F7CF-754D-AE4B-26D375667CD0}" destId="{5E88F892-CDF7-BE48-BFE4-ADBC60A08E3E}" srcOrd="1" destOrd="0" presId="urn:microsoft.com/office/officeart/2008/layout/LinedList"/>
    <dgm:cxn modelId="{F53FA138-E657-6740-939A-BE2A32ADC74A}" type="presParOf" srcId="{60B4C2F1-0398-6A4C-920E-22876C9CB09D}" destId="{A639FB8A-9A44-AC40-9F0D-C1EAB79E2445}" srcOrd="4" destOrd="0" presId="urn:microsoft.com/office/officeart/2008/layout/LinedList"/>
    <dgm:cxn modelId="{B768A623-7F93-F049-8E35-DADF36378718}" type="presParOf" srcId="{60B4C2F1-0398-6A4C-920E-22876C9CB09D}" destId="{A8A50B1A-8E8A-2B42-9B20-A042D2B4FC60}" srcOrd="5" destOrd="0" presId="urn:microsoft.com/office/officeart/2008/layout/LinedList"/>
    <dgm:cxn modelId="{A9AC845D-51BF-064C-8873-5D172F38739F}" type="presParOf" srcId="{A8A50B1A-8E8A-2B42-9B20-A042D2B4FC60}" destId="{DFA825EE-4CF2-1C48-A31E-717A170E9D2C}" srcOrd="0" destOrd="0" presId="urn:microsoft.com/office/officeart/2008/layout/LinedList"/>
    <dgm:cxn modelId="{34A4DA56-3E16-3146-9BE4-D0093C768545}" type="presParOf" srcId="{A8A50B1A-8E8A-2B42-9B20-A042D2B4FC60}" destId="{B5300586-1341-8F4D-B695-798F5FDA4E8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EAE10-3EE6-244B-B3F0-7988D9743B8C}">
      <dsp:nvSpPr>
        <dsp:cNvPr id="0" name=""/>
        <dsp:cNvSpPr/>
      </dsp:nvSpPr>
      <dsp:spPr>
        <a:xfrm>
          <a:off x="0" y="61329"/>
          <a:ext cx="7632848" cy="1076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b="1" kern="1200" dirty="0"/>
            <a:t>YOU!</a:t>
          </a:r>
          <a:endParaRPr lang="en-US" sz="4600" kern="1200" dirty="0"/>
        </a:p>
      </dsp:txBody>
      <dsp:txXfrm>
        <a:off x="52546" y="113875"/>
        <a:ext cx="7527756" cy="971308"/>
      </dsp:txXfrm>
    </dsp:sp>
    <dsp:sp modelId="{FADA678F-E4CF-F94F-9E54-038851D40383}">
      <dsp:nvSpPr>
        <dsp:cNvPr id="0" name=""/>
        <dsp:cNvSpPr/>
      </dsp:nvSpPr>
      <dsp:spPr>
        <a:xfrm>
          <a:off x="0" y="1137729"/>
          <a:ext cx="7632848" cy="2761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343" tIns="58420" rIns="327152" bIns="58420" numCol="1" spcCol="1270" anchor="t" anchorCtr="0">
          <a:noAutofit/>
        </a:bodyPr>
        <a:lstStyle/>
        <a:p>
          <a:pPr marL="285750" lvl="1" indent="-285750" algn="l" defTabSz="1600200">
            <a:lnSpc>
              <a:spcPct val="90000"/>
            </a:lnSpc>
            <a:spcBef>
              <a:spcPct val="0"/>
            </a:spcBef>
            <a:spcAft>
              <a:spcPct val="20000"/>
            </a:spcAft>
            <a:buChar char="•"/>
          </a:pPr>
          <a:r>
            <a:rPr lang="en-US" sz="3600" kern="1200"/>
            <a:t>Make a strengths/interest inventory</a:t>
          </a:r>
        </a:p>
        <a:p>
          <a:pPr marL="285750" lvl="1" indent="-285750" algn="l" defTabSz="1600200">
            <a:lnSpc>
              <a:spcPct val="90000"/>
            </a:lnSpc>
            <a:spcBef>
              <a:spcPct val="0"/>
            </a:spcBef>
            <a:spcAft>
              <a:spcPct val="20000"/>
            </a:spcAft>
            <a:buChar char="•"/>
          </a:pPr>
          <a:r>
            <a:rPr lang="en-US" sz="3600" kern="1200" dirty="0"/>
            <a:t>Ask a friend/family/trusted adult for advice</a:t>
          </a:r>
        </a:p>
        <a:p>
          <a:pPr marL="285750" lvl="1" indent="-285750" algn="l" defTabSz="1600200">
            <a:lnSpc>
              <a:spcPct val="90000"/>
            </a:lnSpc>
            <a:spcBef>
              <a:spcPct val="0"/>
            </a:spcBef>
            <a:spcAft>
              <a:spcPct val="20000"/>
            </a:spcAft>
            <a:buChar char="•"/>
          </a:pPr>
          <a:r>
            <a:rPr lang="en-US" sz="3600" kern="1200" dirty="0"/>
            <a:t>You are creating your own pathway so be intentional with your planning</a:t>
          </a:r>
        </a:p>
      </dsp:txBody>
      <dsp:txXfrm>
        <a:off x="0" y="1137729"/>
        <a:ext cx="7632848" cy="2761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C9ADB-66EA-4F58-A74F-BA4177DA76D0}">
      <dsp:nvSpPr>
        <dsp:cNvPr id="0" name=""/>
        <dsp:cNvSpPr/>
      </dsp:nvSpPr>
      <dsp:spPr>
        <a:xfrm>
          <a:off x="117526" y="53883"/>
          <a:ext cx="997461" cy="99746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8E9312-A8FA-40BC-98FA-842985DCAAF9}">
      <dsp:nvSpPr>
        <dsp:cNvPr id="0" name=""/>
        <dsp:cNvSpPr/>
      </dsp:nvSpPr>
      <dsp:spPr>
        <a:xfrm>
          <a:off x="326993" y="263350"/>
          <a:ext cx="578527" cy="5785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030300-BEC1-49E8-B3C3-67A4C7FCB130}">
      <dsp:nvSpPr>
        <dsp:cNvPr id="0" name=""/>
        <dsp:cNvSpPr/>
      </dsp:nvSpPr>
      <dsp:spPr>
        <a:xfrm>
          <a:off x="1328729" y="53883"/>
          <a:ext cx="2351158" cy="997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Make sure you have the right courses for graduation</a:t>
          </a:r>
        </a:p>
      </dsp:txBody>
      <dsp:txXfrm>
        <a:off x="1328729" y="53883"/>
        <a:ext cx="2351158" cy="997461"/>
      </dsp:txXfrm>
    </dsp:sp>
    <dsp:sp modelId="{4A75BC88-712A-4F4C-B36F-A931DA243A64}">
      <dsp:nvSpPr>
        <dsp:cNvPr id="0" name=""/>
        <dsp:cNvSpPr/>
      </dsp:nvSpPr>
      <dsp:spPr>
        <a:xfrm>
          <a:off x="4089559" y="53883"/>
          <a:ext cx="997461" cy="99746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03EAFC-AED5-4808-8A77-96CFC0BE68D5}">
      <dsp:nvSpPr>
        <dsp:cNvPr id="0" name=""/>
        <dsp:cNvSpPr/>
      </dsp:nvSpPr>
      <dsp:spPr>
        <a:xfrm>
          <a:off x="4299026" y="263350"/>
          <a:ext cx="578527" cy="5785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2856C8-7173-4CBC-A26D-D254A19A6F54}">
      <dsp:nvSpPr>
        <dsp:cNvPr id="0" name=""/>
        <dsp:cNvSpPr/>
      </dsp:nvSpPr>
      <dsp:spPr>
        <a:xfrm>
          <a:off x="5300762" y="53883"/>
          <a:ext cx="2351158" cy="997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It is important that you choose your courses carefully</a:t>
          </a:r>
        </a:p>
      </dsp:txBody>
      <dsp:txXfrm>
        <a:off x="5300762" y="53883"/>
        <a:ext cx="2351158" cy="997461"/>
      </dsp:txXfrm>
    </dsp:sp>
    <dsp:sp modelId="{DEEFAB60-3930-4865-841E-0D547AEE69A5}">
      <dsp:nvSpPr>
        <dsp:cNvPr id="0" name=""/>
        <dsp:cNvSpPr/>
      </dsp:nvSpPr>
      <dsp:spPr>
        <a:xfrm>
          <a:off x="117526" y="1482016"/>
          <a:ext cx="997461" cy="99746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4CE492-C447-4529-A3A3-D84544B8C0FD}">
      <dsp:nvSpPr>
        <dsp:cNvPr id="0" name=""/>
        <dsp:cNvSpPr/>
      </dsp:nvSpPr>
      <dsp:spPr>
        <a:xfrm>
          <a:off x="326993" y="1691483"/>
          <a:ext cx="578527" cy="5785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DA7878-504C-4672-8002-2FFD31991557}">
      <dsp:nvSpPr>
        <dsp:cNvPr id="0" name=""/>
        <dsp:cNvSpPr/>
      </dsp:nvSpPr>
      <dsp:spPr>
        <a:xfrm>
          <a:off x="1328729" y="1482016"/>
          <a:ext cx="2351158" cy="997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Schools are staffed and timetabled according to the courses chosen by you</a:t>
          </a:r>
        </a:p>
      </dsp:txBody>
      <dsp:txXfrm>
        <a:off x="1328729" y="1482016"/>
        <a:ext cx="2351158" cy="997461"/>
      </dsp:txXfrm>
    </dsp:sp>
    <dsp:sp modelId="{6846E36C-C2F7-4554-96DD-6E5DEA828180}">
      <dsp:nvSpPr>
        <dsp:cNvPr id="0" name=""/>
        <dsp:cNvSpPr/>
      </dsp:nvSpPr>
      <dsp:spPr>
        <a:xfrm>
          <a:off x="4089559" y="1482016"/>
          <a:ext cx="997461" cy="99746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886F2D-9BA7-444A-A5C5-F178D02E0079}">
      <dsp:nvSpPr>
        <dsp:cNvPr id="0" name=""/>
        <dsp:cNvSpPr/>
      </dsp:nvSpPr>
      <dsp:spPr>
        <a:xfrm>
          <a:off x="4299026" y="1691483"/>
          <a:ext cx="578527" cy="5785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798DD8-4887-45F7-BFAF-813CAE552BA2}">
      <dsp:nvSpPr>
        <dsp:cNvPr id="0" name=""/>
        <dsp:cNvSpPr/>
      </dsp:nvSpPr>
      <dsp:spPr>
        <a:xfrm>
          <a:off x="5300762" y="1482016"/>
          <a:ext cx="2351158" cy="997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Only students with incomplete timetables or legitimate course errors will be allowed course corrections in September</a:t>
          </a:r>
        </a:p>
      </dsp:txBody>
      <dsp:txXfrm>
        <a:off x="5300762" y="1482016"/>
        <a:ext cx="2351158" cy="9974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E1981-24A5-0740-9885-4CA81C6B8C3F}">
      <dsp:nvSpPr>
        <dsp:cNvPr id="0" name=""/>
        <dsp:cNvSpPr/>
      </dsp:nvSpPr>
      <dsp:spPr>
        <a:xfrm>
          <a:off x="5903" y="172880"/>
          <a:ext cx="2097921" cy="839168"/>
        </a:xfrm>
        <a:prstGeom prst="chevron">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research</a:t>
          </a:r>
        </a:p>
      </dsp:txBody>
      <dsp:txXfrm>
        <a:off x="425487" y="172880"/>
        <a:ext cx="1258753" cy="839168"/>
      </dsp:txXfrm>
    </dsp:sp>
    <dsp:sp modelId="{0A3F6BE7-2213-2F4F-B999-1335D2AA17EA}">
      <dsp:nvSpPr>
        <dsp:cNvPr id="0" name=""/>
        <dsp:cNvSpPr/>
      </dsp:nvSpPr>
      <dsp:spPr>
        <a:xfrm>
          <a:off x="5903" y="1116944"/>
          <a:ext cx="1678337" cy="149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Be familiar with </a:t>
          </a:r>
          <a:r>
            <a:rPr lang="en-US" sz="1600" kern="1200" dirty="0" err="1"/>
            <a:t>MyEducation</a:t>
          </a:r>
          <a:r>
            <a:rPr lang="en-US" sz="1600" kern="1200" dirty="0"/>
            <a:t> Planner, PSI websites, school info sessions at SLSS</a:t>
          </a:r>
        </a:p>
      </dsp:txBody>
      <dsp:txXfrm>
        <a:off x="5903" y="1116944"/>
        <a:ext cx="1678337" cy="1498500"/>
      </dsp:txXfrm>
    </dsp:sp>
    <dsp:sp modelId="{56B9E510-7DF3-3B4B-9467-912DF37C6901}">
      <dsp:nvSpPr>
        <dsp:cNvPr id="0" name=""/>
        <dsp:cNvSpPr/>
      </dsp:nvSpPr>
      <dsp:spPr>
        <a:xfrm>
          <a:off x="1887825" y="172880"/>
          <a:ext cx="2097921" cy="839168"/>
        </a:xfrm>
        <a:prstGeom prst="chevron">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admissions</a:t>
          </a:r>
        </a:p>
      </dsp:txBody>
      <dsp:txXfrm>
        <a:off x="2307409" y="172880"/>
        <a:ext cx="1258753" cy="839168"/>
      </dsp:txXfrm>
    </dsp:sp>
    <dsp:sp modelId="{DACC4304-B74D-4B41-9656-D520DA2F1C26}">
      <dsp:nvSpPr>
        <dsp:cNvPr id="0" name=""/>
        <dsp:cNvSpPr/>
      </dsp:nvSpPr>
      <dsp:spPr>
        <a:xfrm>
          <a:off x="1887825" y="1116944"/>
          <a:ext cx="1678337" cy="149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Make sure you have completed courses required for ADMISSIONS</a:t>
          </a:r>
        </a:p>
      </dsp:txBody>
      <dsp:txXfrm>
        <a:off x="1887825" y="1116944"/>
        <a:ext cx="1678337" cy="1498500"/>
      </dsp:txXfrm>
    </dsp:sp>
    <dsp:sp modelId="{8539EBB7-030A-594D-B63D-C89877EEF5D6}">
      <dsp:nvSpPr>
        <dsp:cNvPr id="0" name=""/>
        <dsp:cNvSpPr/>
      </dsp:nvSpPr>
      <dsp:spPr>
        <a:xfrm>
          <a:off x="3769746" y="172880"/>
          <a:ext cx="2097921" cy="839168"/>
        </a:xfrm>
        <a:prstGeom prst="chevron">
          <a:avLst/>
        </a:prstGeom>
        <a:solidFill>
          <a:schemeClr val="accent4">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specific program</a:t>
          </a:r>
        </a:p>
      </dsp:txBody>
      <dsp:txXfrm>
        <a:off x="4189330" y="172880"/>
        <a:ext cx="1258753" cy="839168"/>
      </dsp:txXfrm>
    </dsp:sp>
    <dsp:sp modelId="{B5FFD315-538E-9244-9BE7-AFC50ECFB9D8}">
      <dsp:nvSpPr>
        <dsp:cNvPr id="0" name=""/>
        <dsp:cNvSpPr/>
      </dsp:nvSpPr>
      <dsp:spPr>
        <a:xfrm>
          <a:off x="3769746" y="1116944"/>
          <a:ext cx="1678337" cy="149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Make sure you have completed courses (PREREQUISITES) for your specific program of choice</a:t>
          </a:r>
        </a:p>
      </dsp:txBody>
      <dsp:txXfrm>
        <a:off x="3769746" y="1116944"/>
        <a:ext cx="1678337" cy="1498500"/>
      </dsp:txXfrm>
    </dsp:sp>
    <dsp:sp modelId="{E42E14B1-635F-674B-9C3A-4D7397051253}">
      <dsp:nvSpPr>
        <dsp:cNvPr id="0" name=""/>
        <dsp:cNvSpPr/>
      </dsp:nvSpPr>
      <dsp:spPr>
        <a:xfrm>
          <a:off x="5651667" y="172880"/>
          <a:ext cx="2097921" cy="839168"/>
        </a:xfrm>
        <a:prstGeom prst="chevron">
          <a:avLst/>
        </a:prstGeom>
        <a:solidFill>
          <a:schemeClr val="accent5">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six</a:t>
          </a:r>
        </a:p>
      </dsp:txBody>
      <dsp:txXfrm>
        <a:off x="6071251" y="172880"/>
        <a:ext cx="1258753" cy="839168"/>
      </dsp:txXfrm>
    </dsp:sp>
    <dsp:sp modelId="{98060915-94ED-8447-8741-E6770DF66D73}">
      <dsp:nvSpPr>
        <dsp:cNvPr id="0" name=""/>
        <dsp:cNvSpPr/>
      </dsp:nvSpPr>
      <dsp:spPr>
        <a:xfrm>
          <a:off x="5651667" y="1116944"/>
          <a:ext cx="1678337" cy="149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Choose at least six Grade 12 senior level courses for your university application</a:t>
          </a:r>
        </a:p>
      </dsp:txBody>
      <dsp:txXfrm>
        <a:off x="5651667" y="1116944"/>
        <a:ext cx="1678337" cy="1498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3A608-374C-584A-8066-139CB7681646}">
      <dsp:nvSpPr>
        <dsp:cNvPr id="0" name=""/>
        <dsp:cNvSpPr/>
      </dsp:nvSpPr>
      <dsp:spPr>
        <a:xfrm>
          <a:off x="0" y="601"/>
          <a:ext cx="4688078"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8D3E216-5722-AE42-9240-4F6FC9CF3850}">
      <dsp:nvSpPr>
        <dsp:cNvPr id="0" name=""/>
        <dsp:cNvSpPr/>
      </dsp:nvSpPr>
      <dsp:spPr>
        <a:xfrm>
          <a:off x="0" y="601"/>
          <a:ext cx="468807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 changed my mind</a:t>
          </a:r>
        </a:p>
      </dsp:txBody>
      <dsp:txXfrm>
        <a:off x="0" y="601"/>
        <a:ext cx="4688078" cy="985279"/>
      </dsp:txXfrm>
    </dsp:sp>
    <dsp:sp modelId="{5F38B08F-4131-E84F-AB8F-CD82AD050BE8}">
      <dsp:nvSpPr>
        <dsp:cNvPr id="0" name=""/>
        <dsp:cNvSpPr/>
      </dsp:nvSpPr>
      <dsp:spPr>
        <a:xfrm>
          <a:off x="0" y="985880"/>
          <a:ext cx="4688078"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6803213-C4DA-464B-B4CF-6EC81D90E479}">
      <dsp:nvSpPr>
        <dsp:cNvPr id="0" name=""/>
        <dsp:cNvSpPr/>
      </dsp:nvSpPr>
      <dsp:spPr>
        <a:xfrm>
          <a:off x="0" y="985880"/>
          <a:ext cx="468807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 don’t need the course anymore</a:t>
          </a:r>
        </a:p>
      </dsp:txBody>
      <dsp:txXfrm>
        <a:off x="0" y="985880"/>
        <a:ext cx="4688078" cy="985279"/>
      </dsp:txXfrm>
    </dsp:sp>
    <dsp:sp modelId="{67C17E5C-B0C7-5B49-86A8-9A69F66ECECF}">
      <dsp:nvSpPr>
        <dsp:cNvPr id="0" name=""/>
        <dsp:cNvSpPr/>
      </dsp:nvSpPr>
      <dsp:spPr>
        <a:xfrm>
          <a:off x="0" y="1971160"/>
          <a:ext cx="4688078"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594D564-0B67-574B-8209-E668C6AD6EDB}">
      <dsp:nvSpPr>
        <dsp:cNvPr id="0" name=""/>
        <dsp:cNvSpPr/>
      </dsp:nvSpPr>
      <dsp:spPr>
        <a:xfrm>
          <a:off x="0" y="1971160"/>
          <a:ext cx="468807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 realize the course is too difficult</a:t>
          </a:r>
        </a:p>
      </dsp:txBody>
      <dsp:txXfrm>
        <a:off x="0" y="1971160"/>
        <a:ext cx="4688078" cy="985279"/>
      </dsp:txXfrm>
    </dsp:sp>
    <dsp:sp modelId="{EC074399-C158-9540-9DED-D88034185481}">
      <dsp:nvSpPr>
        <dsp:cNvPr id="0" name=""/>
        <dsp:cNvSpPr/>
      </dsp:nvSpPr>
      <dsp:spPr>
        <a:xfrm>
          <a:off x="0" y="2956439"/>
          <a:ext cx="4688078"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5FB7B8A-A195-7645-9B8C-6645125155CB}">
      <dsp:nvSpPr>
        <dsp:cNvPr id="0" name=""/>
        <dsp:cNvSpPr/>
      </dsp:nvSpPr>
      <dsp:spPr>
        <a:xfrm>
          <a:off x="0" y="2956439"/>
          <a:ext cx="468807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I’ve changed my program of choice (again! It’s ok it happens!)</a:t>
          </a:r>
        </a:p>
      </dsp:txBody>
      <dsp:txXfrm>
        <a:off x="0" y="2956439"/>
        <a:ext cx="4688078" cy="985279"/>
      </dsp:txXfrm>
    </dsp:sp>
    <dsp:sp modelId="{DA9E29FC-A88D-5D46-84ED-6154F38D4060}">
      <dsp:nvSpPr>
        <dsp:cNvPr id="0" name=""/>
        <dsp:cNvSpPr/>
      </dsp:nvSpPr>
      <dsp:spPr>
        <a:xfrm>
          <a:off x="0" y="3941719"/>
          <a:ext cx="4688078" cy="0"/>
        </a:xfrm>
        <a:prstGeom prst="line">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w="6350"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A087080-7BA4-1641-B735-893D45CDBC28}">
      <dsp:nvSpPr>
        <dsp:cNvPr id="0" name=""/>
        <dsp:cNvSpPr/>
      </dsp:nvSpPr>
      <dsp:spPr>
        <a:xfrm>
          <a:off x="0" y="3941719"/>
          <a:ext cx="468807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OH! I didn’t know that my program of choice did not require this course!</a:t>
          </a:r>
        </a:p>
      </dsp:txBody>
      <dsp:txXfrm>
        <a:off x="0" y="3941719"/>
        <a:ext cx="4688078" cy="9852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31723-D920-7F43-9B38-F83745E48396}">
      <dsp:nvSpPr>
        <dsp:cNvPr id="0" name=""/>
        <dsp:cNvSpPr/>
      </dsp:nvSpPr>
      <dsp:spPr>
        <a:xfrm>
          <a:off x="0" y="601"/>
          <a:ext cx="4205288"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AD6C88F-A48F-AD4F-9A9E-0AD17F8411A3}">
      <dsp:nvSpPr>
        <dsp:cNvPr id="0" name=""/>
        <dsp:cNvSpPr/>
      </dsp:nvSpPr>
      <dsp:spPr>
        <a:xfrm>
          <a:off x="0" y="601"/>
          <a:ext cx="4205288" cy="547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b="0" kern="1200"/>
            <a:t>Royal Conservatory of Music</a:t>
          </a:r>
          <a:endParaRPr lang="en-US" sz="1800" b="0" kern="1200"/>
        </a:p>
      </dsp:txBody>
      <dsp:txXfrm>
        <a:off x="0" y="601"/>
        <a:ext cx="4205288" cy="547377"/>
      </dsp:txXfrm>
    </dsp:sp>
    <dsp:sp modelId="{261B941A-108D-DB43-83BA-223FEEE32E8C}">
      <dsp:nvSpPr>
        <dsp:cNvPr id="0" name=""/>
        <dsp:cNvSpPr/>
      </dsp:nvSpPr>
      <dsp:spPr>
        <a:xfrm>
          <a:off x="0" y="547978"/>
          <a:ext cx="4205288"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54ECD11-C687-A045-A934-46BFEF45F5E9}">
      <dsp:nvSpPr>
        <dsp:cNvPr id="0" name=""/>
        <dsp:cNvSpPr/>
      </dsp:nvSpPr>
      <dsp:spPr>
        <a:xfrm>
          <a:off x="0" y="547978"/>
          <a:ext cx="4205288" cy="547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b="0" kern="1200"/>
            <a:t>External Language Assessment</a:t>
          </a:r>
          <a:endParaRPr lang="en-US" sz="1800" b="0" kern="1200"/>
        </a:p>
      </dsp:txBody>
      <dsp:txXfrm>
        <a:off x="0" y="547978"/>
        <a:ext cx="4205288" cy="547377"/>
      </dsp:txXfrm>
    </dsp:sp>
    <dsp:sp modelId="{B7F0EB72-91C6-394E-B043-8FD77F47659E}">
      <dsp:nvSpPr>
        <dsp:cNvPr id="0" name=""/>
        <dsp:cNvSpPr/>
      </dsp:nvSpPr>
      <dsp:spPr>
        <a:xfrm>
          <a:off x="0" y="1095356"/>
          <a:ext cx="4205288"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67453AD-1DBE-7148-A748-44EC93137E46}">
      <dsp:nvSpPr>
        <dsp:cNvPr id="0" name=""/>
        <dsp:cNvSpPr/>
      </dsp:nvSpPr>
      <dsp:spPr>
        <a:xfrm>
          <a:off x="0" y="1095356"/>
          <a:ext cx="4205288" cy="547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b="0" kern="1200"/>
            <a:t>Language Challenge Exam</a:t>
          </a:r>
          <a:endParaRPr lang="en-US" sz="1800" b="0" kern="1200"/>
        </a:p>
      </dsp:txBody>
      <dsp:txXfrm>
        <a:off x="0" y="1095356"/>
        <a:ext cx="4205288" cy="547377"/>
      </dsp:txXfrm>
    </dsp:sp>
    <dsp:sp modelId="{53A0B7C4-9833-F145-BE5C-B2FD205677AB}">
      <dsp:nvSpPr>
        <dsp:cNvPr id="0" name=""/>
        <dsp:cNvSpPr/>
      </dsp:nvSpPr>
      <dsp:spPr>
        <a:xfrm>
          <a:off x="0" y="1642733"/>
          <a:ext cx="4205288"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FB7EC27-8FEF-0A4E-8A1A-369A998EEEDA}">
      <dsp:nvSpPr>
        <dsp:cNvPr id="0" name=""/>
        <dsp:cNvSpPr/>
      </dsp:nvSpPr>
      <dsp:spPr>
        <a:xfrm>
          <a:off x="0" y="1642733"/>
          <a:ext cx="4205288" cy="547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b="0" kern="1200" dirty="0"/>
            <a:t>Athletics, Coaches, and Officials Programs</a:t>
          </a:r>
          <a:endParaRPr lang="en-US" sz="1800" b="0" kern="1200" dirty="0"/>
        </a:p>
      </dsp:txBody>
      <dsp:txXfrm>
        <a:off x="0" y="1642733"/>
        <a:ext cx="4205288" cy="547377"/>
      </dsp:txXfrm>
    </dsp:sp>
    <dsp:sp modelId="{4E15B4CE-237A-944B-B9B5-13494C98416E}">
      <dsp:nvSpPr>
        <dsp:cNvPr id="0" name=""/>
        <dsp:cNvSpPr/>
      </dsp:nvSpPr>
      <dsp:spPr>
        <a:xfrm>
          <a:off x="0" y="2190111"/>
          <a:ext cx="4205288" cy="0"/>
        </a:xfrm>
        <a:prstGeom prst="line">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w="6350"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25A12BF-FD9B-284C-BB31-0B17DF3BD15C}">
      <dsp:nvSpPr>
        <dsp:cNvPr id="0" name=""/>
        <dsp:cNvSpPr/>
      </dsp:nvSpPr>
      <dsp:spPr>
        <a:xfrm>
          <a:off x="0" y="2190111"/>
          <a:ext cx="4205288" cy="547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b="0" kern="1200"/>
            <a:t>Life Saving – Bronze Cross</a:t>
          </a:r>
          <a:endParaRPr lang="en-US" sz="1800" b="0" kern="1200"/>
        </a:p>
      </dsp:txBody>
      <dsp:txXfrm>
        <a:off x="0" y="2190111"/>
        <a:ext cx="4205288" cy="547377"/>
      </dsp:txXfrm>
    </dsp:sp>
    <dsp:sp modelId="{23AB903A-D64A-2541-90C2-2678EB88D112}">
      <dsp:nvSpPr>
        <dsp:cNvPr id="0" name=""/>
        <dsp:cNvSpPr/>
      </dsp:nvSpPr>
      <dsp:spPr>
        <a:xfrm>
          <a:off x="0" y="2737488"/>
          <a:ext cx="4205288"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D60D245-E3A9-654C-A006-905A18879FA6}">
      <dsp:nvSpPr>
        <dsp:cNvPr id="0" name=""/>
        <dsp:cNvSpPr/>
      </dsp:nvSpPr>
      <dsp:spPr>
        <a:xfrm>
          <a:off x="0" y="2737488"/>
          <a:ext cx="4205288" cy="547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b="0" kern="1200"/>
            <a:t>First Aid</a:t>
          </a:r>
          <a:endParaRPr lang="en-US" sz="1800" b="0" kern="1200"/>
        </a:p>
      </dsp:txBody>
      <dsp:txXfrm>
        <a:off x="0" y="2737488"/>
        <a:ext cx="4205288" cy="547377"/>
      </dsp:txXfrm>
    </dsp:sp>
    <dsp:sp modelId="{923FABDC-9C6F-9045-B056-77CF9FC53485}">
      <dsp:nvSpPr>
        <dsp:cNvPr id="0" name=""/>
        <dsp:cNvSpPr/>
      </dsp:nvSpPr>
      <dsp:spPr>
        <a:xfrm>
          <a:off x="0" y="3284866"/>
          <a:ext cx="4205288"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05AEA8B-B0F4-3442-A935-89A65D72872C}">
      <dsp:nvSpPr>
        <dsp:cNvPr id="0" name=""/>
        <dsp:cNvSpPr/>
      </dsp:nvSpPr>
      <dsp:spPr>
        <a:xfrm>
          <a:off x="0" y="3284866"/>
          <a:ext cx="4205288" cy="547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b="0" kern="1200"/>
            <a:t>Cadet Courses – Air, Army or Sea</a:t>
          </a:r>
          <a:endParaRPr lang="en-US" sz="1800" b="0" kern="1200"/>
        </a:p>
      </dsp:txBody>
      <dsp:txXfrm>
        <a:off x="0" y="3284866"/>
        <a:ext cx="4205288" cy="547377"/>
      </dsp:txXfrm>
    </dsp:sp>
    <dsp:sp modelId="{B9EBB207-082A-F148-B9E0-C7A916A1A6AC}">
      <dsp:nvSpPr>
        <dsp:cNvPr id="0" name=""/>
        <dsp:cNvSpPr/>
      </dsp:nvSpPr>
      <dsp:spPr>
        <a:xfrm>
          <a:off x="0" y="3832243"/>
          <a:ext cx="4205288"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846E75B-03CA-CD4C-A808-E178931AC4A6}">
      <dsp:nvSpPr>
        <dsp:cNvPr id="0" name=""/>
        <dsp:cNvSpPr/>
      </dsp:nvSpPr>
      <dsp:spPr>
        <a:xfrm>
          <a:off x="0" y="3832243"/>
          <a:ext cx="4205288" cy="547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b="0" kern="1200"/>
            <a:t>Driver Education</a:t>
          </a:r>
          <a:endParaRPr lang="en-US" sz="1800" b="0" kern="1200"/>
        </a:p>
      </dsp:txBody>
      <dsp:txXfrm>
        <a:off x="0" y="3832243"/>
        <a:ext cx="4205288" cy="547377"/>
      </dsp:txXfrm>
    </dsp:sp>
    <dsp:sp modelId="{94B2A0DD-9E1D-914A-BCF5-CC9D0AC04431}">
      <dsp:nvSpPr>
        <dsp:cNvPr id="0" name=""/>
        <dsp:cNvSpPr/>
      </dsp:nvSpPr>
      <dsp:spPr>
        <a:xfrm>
          <a:off x="0" y="4379621"/>
          <a:ext cx="4205288"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CA03A6A-40EC-7640-ADA0-B6CB7F210601}">
      <dsp:nvSpPr>
        <dsp:cNvPr id="0" name=""/>
        <dsp:cNvSpPr/>
      </dsp:nvSpPr>
      <dsp:spPr>
        <a:xfrm>
          <a:off x="0" y="4379621"/>
          <a:ext cx="4205288" cy="547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b="0" kern="1200"/>
            <a:t>Duke of Edinburgh’s Award</a:t>
          </a:r>
          <a:endParaRPr lang="en-US" sz="1800" b="0" kern="1200"/>
        </a:p>
      </dsp:txBody>
      <dsp:txXfrm>
        <a:off x="0" y="4379621"/>
        <a:ext cx="4205288" cy="5473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A8450-BF66-E648-98A5-84FB3344B4F4}">
      <dsp:nvSpPr>
        <dsp:cNvPr id="0" name=""/>
        <dsp:cNvSpPr/>
      </dsp:nvSpPr>
      <dsp:spPr>
        <a:xfrm>
          <a:off x="0" y="601"/>
          <a:ext cx="4205288"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07EEE277-B40A-9A4D-BF50-2EEB7BA4BF08}">
      <dsp:nvSpPr>
        <dsp:cNvPr id="0" name=""/>
        <dsp:cNvSpPr/>
      </dsp:nvSpPr>
      <dsp:spPr>
        <a:xfrm>
          <a:off x="0" y="601"/>
          <a:ext cx="420528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CA" sz="2500" b="0" i="0" kern="1200" baseline="0" dirty="0"/>
            <a:t>French</a:t>
          </a:r>
        </a:p>
      </dsp:txBody>
      <dsp:txXfrm>
        <a:off x="0" y="601"/>
        <a:ext cx="4205288" cy="985279"/>
      </dsp:txXfrm>
    </dsp:sp>
    <dsp:sp modelId="{D1248F2C-74BC-8E46-8F9F-97DB4C905BA2}">
      <dsp:nvSpPr>
        <dsp:cNvPr id="0" name=""/>
        <dsp:cNvSpPr/>
      </dsp:nvSpPr>
      <dsp:spPr>
        <a:xfrm>
          <a:off x="0" y="985880"/>
          <a:ext cx="4205288"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124185E-95CA-8C42-90FA-C63A099C21C1}">
      <dsp:nvSpPr>
        <dsp:cNvPr id="0" name=""/>
        <dsp:cNvSpPr/>
      </dsp:nvSpPr>
      <dsp:spPr>
        <a:xfrm>
          <a:off x="0" y="985880"/>
          <a:ext cx="420528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Japanese and Japanese Intro 11</a:t>
          </a:r>
        </a:p>
        <a:p>
          <a:pPr marL="0" lvl="0" indent="0" algn="l" defTabSz="1111250">
            <a:lnSpc>
              <a:spcPct val="90000"/>
            </a:lnSpc>
            <a:spcBef>
              <a:spcPct val="0"/>
            </a:spcBef>
            <a:spcAft>
              <a:spcPct val="35000"/>
            </a:spcAft>
            <a:buNone/>
          </a:pPr>
          <a:endParaRPr lang="en-US" sz="2500" kern="1200" dirty="0"/>
        </a:p>
      </dsp:txBody>
      <dsp:txXfrm>
        <a:off x="0" y="985880"/>
        <a:ext cx="4205288" cy="985279"/>
      </dsp:txXfrm>
    </dsp:sp>
    <dsp:sp modelId="{591270B5-BE4D-1645-9E2F-0397CB334744}">
      <dsp:nvSpPr>
        <dsp:cNvPr id="0" name=""/>
        <dsp:cNvSpPr/>
      </dsp:nvSpPr>
      <dsp:spPr>
        <a:xfrm>
          <a:off x="0" y="1971160"/>
          <a:ext cx="4205288"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65EC4D5-F1B0-1540-916D-BB73766630AF}">
      <dsp:nvSpPr>
        <dsp:cNvPr id="0" name=""/>
        <dsp:cNvSpPr/>
      </dsp:nvSpPr>
      <dsp:spPr>
        <a:xfrm>
          <a:off x="0" y="1971160"/>
          <a:ext cx="420528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Mandarin</a:t>
          </a:r>
        </a:p>
      </dsp:txBody>
      <dsp:txXfrm>
        <a:off x="0" y="1971160"/>
        <a:ext cx="4205288" cy="985279"/>
      </dsp:txXfrm>
    </dsp:sp>
    <dsp:sp modelId="{3E4C1C94-8D10-F942-A7B5-95B7130EF1C8}">
      <dsp:nvSpPr>
        <dsp:cNvPr id="0" name=""/>
        <dsp:cNvSpPr/>
      </dsp:nvSpPr>
      <dsp:spPr>
        <a:xfrm>
          <a:off x="0" y="2956439"/>
          <a:ext cx="4205288"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BDB7951-A4DC-B64D-927A-0986F43A48FE}">
      <dsp:nvSpPr>
        <dsp:cNvPr id="0" name=""/>
        <dsp:cNvSpPr/>
      </dsp:nvSpPr>
      <dsp:spPr>
        <a:xfrm>
          <a:off x="0" y="2956439"/>
          <a:ext cx="420528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Spanish and Spanish Intro 11</a:t>
          </a:r>
        </a:p>
      </dsp:txBody>
      <dsp:txXfrm>
        <a:off x="0" y="2956439"/>
        <a:ext cx="4205288" cy="985279"/>
      </dsp:txXfrm>
    </dsp:sp>
    <dsp:sp modelId="{736670FC-52FF-7446-A92B-27CE0CB476F8}">
      <dsp:nvSpPr>
        <dsp:cNvPr id="0" name=""/>
        <dsp:cNvSpPr/>
      </dsp:nvSpPr>
      <dsp:spPr>
        <a:xfrm>
          <a:off x="0" y="3941719"/>
          <a:ext cx="4205288" cy="0"/>
        </a:xfrm>
        <a:prstGeom prst="line">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w="6350"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82829F6-45FF-B942-BE41-EE9EF3AF0084}">
      <dsp:nvSpPr>
        <dsp:cNvPr id="0" name=""/>
        <dsp:cNvSpPr/>
      </dsp:nvSpPr>
      <dsp:spPr>
        <a:xfrm>
          <a:off x="0" y="3941719"/>
          <a:ext cx="420528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dirty="0"/>
        </a:p>
      </dsp:txBody>
      <dsp:txXfrm>
        <a:off x="0" y="3941719"/>
        <a:ext cx="4205288" cy="9852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CFB87-8F1B-3A49-ABC2-E9F5EB6F9120}">
      <dsp:nvSpPr>
        <dsp:cNvPr id="0" name=""/>
        <dsp:cNvSpPr/>
      </dsp:nvSpPr>
      <dsp:spPr>
        <a:xfrm>
          <a:off x="0" y="3596"/>
          <a:ext cx="4205288"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3F3BE14-3ACD-9C4C-93C6-9B9EDFCEE6A0}">
      <dsp:nvSpPr>
        <dsp:cNvPr id="0" name=""/>
        <dsp:cNvSpPr/>
      </dsp:nvSpPr>
      <dsp:spPr>
        <a:xfrm>
          <a:off x="0" y="3596"/>
          <a:ext cx="4205288" cy="161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 second language is NOT required for graduation</a:t>
          </a:r>
        </a:p>
      </dsp:txBody>
      <dsp:txXfrm>
        <a:off x="0" y="3596"/>
        <a:ext cx="4205288" cy="1615350"/>
      </dsp:txXfrm>
    </dsp:sp>
    <dsp:sp modelId="{87E83077-9B44-F74C-A41C-BCC372240A8A}">
      <dsp:nvSpPr>
        <dsp:cNvPr id="0" name=""/>
        <dsp:cNvSpPr/>
      </dsp:nvSpPr>
      <dsp:spPr>
        <a:xfrm>
          <a:off x="0" y="1618947"/>
          <a:ext cx="4205288" cy="0"/>
        </a:xfrm>
        <a:prstGeom prst="line">
          <a:avLst/>
        </a:prstGeom>
        <a:gradFill rotWithShape="0">
          <a:gsLst>
            <a:gs pos="0">
              <a:schemeClr val="accent2">
                <a:hueOff val="-10351890"/>
                <a:satOff val="45859"/>
                <a:lumOff val="-16864"/>
                <a:alphaOff val="0"/>
                <a:tint val="97000"/>
                <a:satMod val="100000"/>
                <a:lumMod val="102000"/>
              </a:schemeClr>
            </a:gs>
            <a:gs pos="50000">
              <a:schemeClr val="accent2">
                <a:hueOff val="-10351890"/>
                <a:satOff val="45859"/>
                <a:lumOff val="-16864"/>
                <a:alphaOff val="0"/>
                <a:shade val="100000"/>
                <a:satMod val="103000"/>
                <a:lumMod val="100000"/>
              </a:schemeClr>
            </a:gs>
            <a:gs pos="100000">
              <a:schemeClr val="accent2">
                <a:hueOff val="-10351890"/>
                <a:satOff val="45859"/>
                <a:lumOff val="-16864"/>
                <a:alphaOff val="0"/>
                <a:shade val="93000"/>
                <a:satMod val="110000"/>
                <a:lumMod val="99000"/>
              </a:schemeClr>
            </a:gs>
          </a:gsLst>
          <a:lin ang="5400000" scaled="0"/>
        </a:gradFill>
        <a:ln w="6350" cap="flat" cmpd="sng" algn="ctr">
          <a:solidFill>
            <a:schemeClr val="accent2">
              <a:hueOff val="-10351890"/>
              <a:satOff val="45859"/>
              <a:lumOff val="-16864"/>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E5B823D-675C-5647-9EDF-676924F08FC6}">
      <dsp:nvSpPr>
        <dsp:cNvPr id="0" name=""/>
        <dsp:cNvSpPr/>
      </dsp:nvSpPr>
      <dsp:spPr>
        <a:xfrm>
          <a:off x="0" y="1618947"/>
          <a:ext cx="4205288" cy="4009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 second language is NOT required for university application for UBC and SFU. </a:t>
          </a:r>
        </a:p>
        <a:p>
          <a:pPr marL="0" lvl="0" indent="0" algn="l" defTabSz="1066800">
            <a:lnSpc>
              <a:spcPct val="90000"/>
            </a:lnSpc>
            <a:spcBef>
              <a:spcPct val="0"/>
            </a:spcBef>
            <a:spcAft>
              <a:spcPct val="35000"/>
            </a:spcAft>
            <a:buNone/>
          </a:pPr>
          <a:endParaRPr lang="en-US" sz="2400" kern="1200" dirty="0">
            <a:highlight>
              <a:srgbClr val="FFFF00"/>
            </a:highlight>
          </a:endParaRPr>
        </a:p>
        <a:p>
          <a:pPr marL="0" lvl="0" indent="0" algn="l" defTabSz="1066800">
            <a:lnSpc>
              <a:spcPct val="90000"/>
            </a:lnSpc>
            <a:spcBef>
              <a:spcPct val="0"/>
            </a:spcBef>
            <a:spcAft>
              <a:spcPct val="35000"/>
            </a:spcAft>
            <a:buNone/>
          </a:pPr>
          <a:r>
            <a:rPr lang="en-US" sz="2400" kern="1200" dirty="0"/>
            <a:t>Language Challenge Exam</a:t>
          </a:r>
        </a:p>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r>
            <a:rPr lang="en-US" sz="2000" i="1" kern="1200" dirty="0"/>
            <a:t>**</a:t>
          </a:r>
          <a:r>
            <a:rPr lang="en-US" sz="2800" i="1" kern="1200" dirty="0"/>
            <a:t>Consider taking a Language 12 if you are applying into the Arts Faculty</a:t>
          </a:r>
        </a:p>
      </dsp:txBody>
      <dsp:txXfrm>
        <a:off x="0" y="1618947"/>
        <a:ext cx="4205288" cy="40096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A8450-BF66-E648-98A5-84FB3344B4F4}">
      <dsp:nvSpPr>
        <dsp:cNvPr id="0" name=""/>
        <dsp:cNvSpPr/>
      </dsp:nvSpPr>
      <dsp:spPr>
        <a:xfrm>
          <a:off x="0" y="601"/>
          <a:ext cx="4205288"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07EEE277-B40A-9A4D-BF50-2EEB7BA4BF08}">
      <dsp:nvSpPr>
        <dsp:cNvPr id="0" name=""/>
        <dsp:cNvSpPr/>
      </dsp:nvSpPr>
      <dsp:spPr>
        <a:xfrm>
          <a:off x="0" y="601"/>
          <a:ext cx="420528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CA" sz="2500" b="0" i="0" kern="1200" baseline="0" dirty="0"/>
            <a:t>Physical Education 11: Active Living</a:t>
          </a:r>
        </a:p>
      </dsp:txBody>
      <dsp:txXfrm>
        <a:off x="0" y="601"/>
        <a:ext cx="4205288" cy="985279"/>
      </dsp:txXfrm>
    </dsp:sp>
    <dsp:sp modelId="{D1248F2C-74BC-8E46-8F9F-97DB4C905BA2}">
      <dsp:nvSpPr>
        <dsp:cNvPr id="0" name=""/>
        <dsp:cNvSpPr/>
      </dsp:nvSpPr>
      <dsp:spPr>
        <a:xfrm>
          <a:off x="0" y="985880"/>
          <a:ext cx="4205288"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124185E-95CA-8C42-90FA-C63A099C21C1}">
      <dsp:nvSpPr>
        <dsp:cNvPr id="0" name=""/>
        <dsp:cNvSpPr/>
      </dsp:nvSpPr>
      <dsp:spPr>
        <a:xfrm>
          <a:off x="0" y="985880"/>
          <a:ext cx="420528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Fitness &amp; Conditioning 11</a:t>
          </a:r>
        </a:p>
        <a:p>
          <a:pPr marL="0" lvl="0" indent="0" algn="l" defTabSz="1111250">
            <a:lnSpc>
              <a:spcPct val="90000"/>
            </a:lnSpc>
            <a:spcBef>
              <a:spcPct val="0"/>
            </a:spcBef>
            <a:spcAft>
              <a:spcPct val="35000"/>
            </a:spcAft>
            <a:buNone/>
          </a:pPr>
          <a:endParaRPr lang="en-US" sz="2500" kern="1200" dirty="0"/>
        </a:p>
      </dsp:txBody>
      <dsp:txXfrm>
        <a:off x="0" y="985880"/>
        <a:ext cx="4205288" cy="985279"/>
      </dsp:txXfrm>
    </dsp:sp>
    <dsp:sp modelId="{591270B5-BE4D-1645-9E2F-0397CB334744}">
      <dsp:nvSpPr>
        <dsp:cNvPr id="0" name=""/>
        <dsp:cNvSpPr/>
      </dsp:nvSpPr>
      <dsp:spPr>
        <a:xfrm>
          <a:off x="0" y="1971160"/>
          <a:ext cx="4205288"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65EC4D5-F1B0-1540-916D-BB73766630AF}">
      <dsp:nvSpPr>
        <dsp:cNvPr id="0" name=""/>
        <dsp:cNvSpPr/>
      </dsp:nvSpPr>
      <dsp:spPr>
        <a:xfrm>
          <a:off x="0" y="1971160"/>
          <a:ext cx="420528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Athletic Leadership 11</a:t>
          </a:r>
        </a:p>
      </dsp:txBody>
      <dsp:txXfrm>
        <a:off x="0" y="1971160"/>
        <a:ext cx="4205288" cy="985279"/>
      </dsp:txXfrm>
    </dsp:sp>
    <dsp:sp modelId="{3E4C1C94-8D10-F942-A7B5-95B7130EF1C8}">
      <dsp:nvSpPr>
        <dsp:cNvPr id="0" name=""/>
        <dsp:cNvSpPr/>
      </dsp:nvSpPr>
      <dsp:spPr>
        <a:xfrm>
          <a:off x="0" y="2956439"/>
          <a:ext cx="4205288"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BDB7951-A4DC-B64D-927A-0986F43A48FE}">
      <dsp:nvSpPr>
        <dsp:cNvPr id="0" name=""/>
        <dsp:cNvSpPr/>
      </dsp:nvSpPr>
      <dsp:spPr>
        <a:xfrm>
          <a:off x="0" y="2956439"/>
          <a:ext cx="420528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Community Recreation 11</a:t>
          </a:r>
        </a:p>
      </dsp:txBody>
      <dsp:txXfrm>
        <a:off x="0" y="2956439"/>
        <a:ext cx="4205288" cy="985279"/>
      </dsp:txXfrm>
    </dsp:sp>
    <dsp:sp modelId="{736670FC-52FF-7446-A92B-27CE0CB476F8}">
      <dsp:nvSpPr>
        <dsp:cNvPr id="0" name=""/>
        <dsp:cNvSpPr/>
      </dsp:nvSpPr>
      <dsp:spPr>
        <a:xfrm>
          <a:off x="0" y="3941719"/>
          <a:ext cx="4205288" cy="0"/>
        </a:xfrm>
        <a:prstGeom prst="line">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w="6350"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82829F6-45FF-B942-BE41-EE9EF3AF0084}">
      <dsp:nvSpPr>
        <dsp:cNvPr id="0" name=""/>
        <dsp:cNvSpPr/>
      </dsp:nvSpPr>
      <dsp:spPr>
        <a:xfrm>
          <a:off x="0" y="3941719"/>
          <a:ext cx="420528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Fit for Life 11 </a:t>
          </a:r>
        </a:p>
        <a:p>
          <a:pPr marL="0" lvl="0" indent="0" algn="l" defTabSz="1111250">
            <a:lnSpc>
              <a:spcPct val="90000"/>
            </a:lnSpc>
            <a:spcBef>
              <a:spcPct val="0"/>
            </a:spcBef>
            <a:spcAft>
              <a:spcPct val="35000"/>
            </a:spcAft>
            <a:buNone/>
          </a:pPr>
          <a:r>
            <a:rPr lang="en-US" sz="2500" kern="1200" dirty="0"/>
            <a:t>(previously </a:t>
          </a:r>
          <a:r>
            <a:rPr lang="en-US" sz="2500" kern="1200" dirty="0" err="1"/>
            <a:t>FemFit</a:t>
          </a:r>
          <a:r>
            <a:rPr lang="en-US" sz="2500" kern="1200" dirty="0"/>
            <a:t> 11)</a:t>
          </a:r>
        </a:p>
      </dsp:txBody>
      <dsp:txXfrm>
        <a:off x="0" y="3941719"/>
        <a:ext cx="4205288" cy="9852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5C1E3-675F-DC44-A03B-F2C5ECEF97F7}">
      <dsp:nvSpPr>
        <dsp:cNvPr id="0" name=""/>
        <dsp:cNvSpPr/>
      </dsp:nvSpPr>
      <dsp:spPr>
        <a:xfrm>
          <a:off x="0" y="153"/>
          <a:ext cx="4605660"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B2FF7E5-B501-5B4B-8C74-5E56C32EAB75}">
      <dsp:nvSpPr>
        <dsp:cNvPr id="0" name=""/>
        <dsp:cNvSpPr/>
      </dsp:nvSpPr>
      <dsp:spPr>
        <a:xfrm>
          <a:off x="0" y="153"/>
          <a:ext cx="4605660" cy="1560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Athletic Leadership or Intramurals (Full year) </a:t>
          </a:r>
        </a:p>
      </dsp:txBody>
      <dsp:txXfrm>
        <a:off x="0" y="153"/>
        <a:ext cx="4605660" cy="1560310"/>
      </dsp:txXfrm>
    </dsp:sp>
    <dsp:sp modelId="{443AE870-C973-C94A-B8F8-D5F892C359EC}">
      <dsp:nvSpPr>
        <dsp:cNvPr id="0" name=""/>
        <dsp:cNvSpPr/>
      </dsp:nvSpPr>
      <dsp:spPr>
        <a:xfrm>
          <a:off x="0" y="1560463"/>
          <a:ext cx="4605660"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C416771-AC2D-0B46-AAAF-446A91088BED}">
      <dsp:nvSpPr>
        <dsp:cNvPr id="0" name=""/>
        <dsp:cNvSpPr/>
      </dsp:nvSpPr>
      <dsp:spPr>
        <a:xfrm>
          <a:off x="0" y="1560463"/>
          <a:ext cx="4605660" cy="1560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Peer Tutoring (Teacher Assistant): </a:t>
          </a:r>
          <a:r>
            <a:rPr lang="en-US" sz="2200" i="1" kern="1200" dirty="0"/>
            <a:t>available once in Gr 11 or 12</a:t>
          </a:r>
        </a:p>
      </dsp:txBody>
      <dsp:txXfrm>
        <a:off x="0" y="1560463"/>
        <a:ext cx="4605660" cy="1560310"/>
      </dsp:txXfrm>
    </dsp:sp>
    <dsp:sp modelId="{A639FB8A-9A44-AC40-9F0D-C1EAB79E2445}">
      <dsp:nvSpPr>
        <dsp:cNvPr id="0" name=""/>
        <dsp:cNvSpPr/>
      </dsp:nvSpPr>
      <dsp:spPr>
        <a:xfrm>
          <a:off x="0" y="3120773"/>
          <a:ext cx="4605660"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FA825EE-4CF2-1C48-A31E-717A170E9D2C}">
      <dsp:nvSpPr>
        <dsp:cNvPr id="0" name=""/>
        <dsp:cNvSpPr/>
      </dsp:nvSpPr>
      <dsp:spPr>
        <a:xfrm>
          <a:off x="0" y="3120773"/>
          <a:ext cx="4601162" cy="229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Career Life Connections 11</a:t>
          </a:r>
        </a:p>
        <a:p>
          <a:pPr marL="0" lvl="0" indent="0" algn="l" defTabSz="977900">
            <a:lnSpc>
              <a:spcPct val="90000"/>
            </a:lnSpc>
            <a:spcBef>
              <a:spcPct val="0"/>
            </a:spcBef>
            <a:spcAft>
              <a:spcPct val="35000"/>
            </a:spcAft>
            <a:buNone/>
          </a:pPr>
          <a:r>
            <a:rPr lang="en-US" sz="2200" kern="1200" dirty="0"/>
            <a:t>Work towards CAPSTONE. Required for Graduation!</a:t>
          </a:r>
        </a:p>
        <a:p>
          <a:pPr marL="0" lvl="0" indent="0" algn="l" defTabSz="977900">
            <a:lnSpc>
              <a:spcPct val="90000"/>
            </a:lnSpc>
            <a:spcBef>
              <a:spcPct val="0"/>
            </a:spcBef>
            <a:spcAft>
              <a:spcPct val="35000"/>
            </a:spcAft>
            <a:buNone/>
          </a:pPr>
          <a:endParaRPr lang="en-US" sz="2200" kern="1200" dirty="0"/>
        </a:p>
        <a:p>
          <a:pPr marL="0" lvl="0" indent="0" algn="l" defTabSz="977900">
            <a:lnSpc>
              <a:spcPct val="90000"/>
            </a:lnSpc>
            <a:spcBef>
              <a:spcPct val="0"/>
            </a:spcBef>
            <a:spcAft>
              <a:spcPct val="35000"/>
            </a:spcAft>
            <a:buNone/>
          </a:pPr>
          <a:r>
            <a:rPr lang="en-US" sz="2200" kern="1200" dirty="0"/>
            <a:t>Attend all Connections classes and Conference Days</a:t>
          </a:r>
        </a:p>
      </dsp:txBody>
      <dsp:txXfrm>
        <a:off x="0" y="3120773"/>
        <a:ext cx="4601162" cy="22952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D688E1-5462-8A4A-96A1-69C5953C581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mn-cs"/>
              </a:defRPr>
            </a:lvl1pPr>
          </a:lstStyle>
          <a:p>
            <a:pPr>
              <a:defRPr/>
            </a:pPr>
            <a:endParaRPr lang="en-CA"/>
          </a:p>
        </p:txBody>
      </p:sp>
      <p:sp>
        <p:nvSpPr>
          <p:cNvPr id="3" name="Date Placeholder 2">
            <a:extLst>
              <a:ext uri="{FF2B5EF4-FFF2-40B4-BE49-F238E27FC236}">
                <a16:creationId xmlns:a16="http://schemas.microsoft.com/office/drawing/2014/main" id="{A1C2FB80-EB22-FD4A-9547-BBFA0EA8C257}"/>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74B5B14-D8DC-924C-B95E-E9591B84F6FE}" type="datetimeFigureOut">
              <a:rPr lang="en-CA" altLang="en-US"/>
              <a:pPr/>
              <a:t>2026-01-16</a:t>
            </a:fld>
            <a:endParaRPr lang="en-CA" altLang="en-US"/>
          </a:p>
        </p:txBody>
      </p:sp>
      <p:sp>
        <p:nvSpPr>
          <p:cNvPr id="4" name="Slide Image Placeholder 3">
            <a:extLst>
              <a:ext uri="{FF2B5EF4-FFF2-40B4-BE49-F238E27FC236}">
                <a16:creationId xmlns:a16="http://schemas.microsoft.com/office/drawing/2014/main" id="{25F48704-2A8B-5542-915E-BE6F4340717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a:extLst>
              <a:ext uri="{FF2B5EF4-FFF2-40B4-BE49-F238E27FC236}">
                <a16:creationId xmlns:a16="http://schemas.microsoft.com/office/drawing/2014/main" id="{7490CCBF-33CB-8C40-A12C-B48FE911833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a:extLst>
              <a:ext uri="{FF2B5EF4-FFF2-40B4-BE49-F238E27FC236}">
                <a16:creationId xmlns:a16="http://schemas.microsoft.com/office/drawing/2014/main" id="{8D9637B4-08D0-DD40-BC2E-4E7DFA36CC8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mn-cs"/>
              </a:defRPr>
            </a:lvl1pPr>
          </a:lstStyle>
          <a:p>
            <a:pPr>
              <a:defRPr/>
            </a:pPr>
            <a:endParaRPr lang="en-CA"/>
          </a:p>
        </p:txBody>
      </p:sp>
      <p:sp>
        <p:nvSpPr>
          <p:cNvPr id="7" name="Slide Number Placeholder 6">
            <a:extLst>
              <a:ext uri="{FF2B5EF4-FFF2-40B4-BE49-F238E27FC236}">
                <a16:creationId xmlns:a16="http://schemas.microsoft.com/office/drawing/2014/main" id="{58FD4C70-DAAB-8747-857A-E8B5A4CF551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3730AA6-E7A2-8549-9FC9-F9B3119F5AA1}" type="slidenum">
              <a:rPr lang="en-CA" altLang="en-US"/>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UBC asks for a score of 3 on your GLA. 12</a:t>
            </a:r>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5</a:t>
            </a:fld>
            <a:endParaRPr lang="en-CA" altLang="en-US"/>
          </a:p>
        </p:txBody>
      </p:sp>
    </p:spTree>
    <p:extLst>
      <p:ext uri="{BB962C8B-B14F-4D97-AF65-F5344CB8AC3E}">
        <p14:creationId xmlns:p14="http://schemas.microsoft.com/office/powerpoint/2010/main" val="2236939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DF4B6184-E3D0-E24A-8B33-9F8FF1E980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BCA9F99F-131B-DE44-B459-6A27DC1CA6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CA" altLang="en-US" dirty="0">
                <a:ea typeface="ＭＳ Ｐゴシック" panose="020B0600070205080204" pitchFamily="34" charset="-128"/>
              </a:rPr>
              <a:t>Important course required for admissions to post-secondary – each school will have their minimum % expected. Aim to score higher than the minimum as programs are competitive</a:t>
            </a:r>
          </a:p>
        </p:txBody>
      </p:sp>
      <p:sp>
        <p:nvSpPr>
          <p:cNvPr id="47107" name="Slide Number Placeholder 3">
            <a:extLst>
              <a:ext uri="{FF2B5EF4-FFF2-40B4-BE49-F238E27FC236}">
                <a16:creationId xmlns:a16="http://schemas.microsoft.com/office/drawing/2014/main" id="{976071E3-331D-2B46-AFD6-A7536CF07A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64223EA-B210-5947-AF05-974CDF1DA289}" type="slidenum">
              <a:rPr lang="en-CA" altLang="en-US" sz="1200"/>
              <a:pPr/>
              <a:t>14</a:t>
            </a:fld>
            <a:endParaRPr lang="en-CA"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98D2B532-1805-894F-9D5F-542F25BB46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97B47521-5686-2D46-A389-ECB5565E71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a:ea typeface="ＭＳ Ｐゴシック" panose="020B0600070205080204" pitchFamily="34" charset="-128"/>
            </a:endParaRPr>
          </a:p>
        </p:txBody>
      </p:sp>
      <p:sp>
        <p:nvSpPr>
          <p:cNvPr id="55299" name="Slide Number Placeholder 3">
            <a:extLst>
              <a:ext uri="{FF2B5EF4-FFF2-40B4-BE49-F238E27FC236}">
                <a16:creationId xmlns:a16="http://schemas.microsoft.com/office/drawing/2014/main" id="{677721FC-91C4-5943-AA9E-AB7342B7A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73A036-ECAB-7549-A489-571AFBC71C73}" type="slidenum">
              <a:rPr lang="en-CA" altLang="en-US" sz="1200"/>
              <a:pPr/>
              <a:t>16</a:t>
            </a:fld>
            <a:endParaRPr lang="en-CA"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CB7D3-0920-1A37-8FB9-EA6FFDC3B917}"/>
            </a:ext>
          </a:extLst>
        </p:cNvPr>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A991BDD2-26B9-5C98-89AB-87F7ADEC8C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A8E1BC07-7EF1-96A2-659A-7E41F2D75E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a:ea typeface="ＭＳ Ｐゴシック" panose="020B0600070205080204" pitchFamily="34" charset="-128"/>
            </a:endParaRPr>
          </a:p>
        </p:txBody>
      </p:sp>
      <p:sp>
        <p:nvSpPr>
          <p:cNvPr id="55299" name="Slide Number Placeholder 3">
            <a:extLst>
              <a:ext uri="{FF2B5EF4-FFF2-40B4-BE49-F238E27FC236}">
                <a16:creationId xmlns:a16="http://schemas.microsoft.com/office/drawing/2014/main" id="{F00FBEDA-311F-63E9-503B-0172EFF3A1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73A036-ECAB-7549-A489-571AFBC71C73}" type="slidenum">
              <a:rPr lang="en-CA" altLang="en-US" sz="1200"/>
              <a:pPr/>
              <a:t>17</a:t>
            </a:fld>
            <a:endParaRPr lang="en-CA" altLang="en-US" sz="1200"/>
          </a:p>
        </p:txBody>
      </p:sp>
    </p:spTree>
    <p:extLst>
      <p:ext uri="{BB962C8B-B14F-4D97-AF65-F5344CB8AC3E}">
        <p14:creationId xmlns:p14="http://schemas.microsoft.com/office/powerpoint/2010/main" val="3109748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18</a:t>
            </a:fld>
            <a:endParaRPr lang="en-CA" altLang="en-US"/>
          </a:p>
        </p:txBody>
      </p:sp>
    </p:spTree>
    <p:extLst>
      <p:ext uri="{BB962C8B-B14F-4D97-AF65-F5344CB8AC3E}">
        <p14:creationId xmlns:p14="http://schemas.microsoft.com/office/powerpoint/2010/main" val="2246020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evaluations are for students who have prior knowledge of a language, this may include taking outside language courses, living in a country where the language is spoken, or speaking the language at home.  This is NOT for students who are taking regular language courses at Steveston-London. You will be asked to complete a placement test or have a conversation with the teacher to determine your appropriate language level for next year. If you have taken a formal course in the language, please bring all your documentation showing this.</a:t>
            </a:r>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19</a:t>
            </a:fld>
            <a:endParaRPr lang="en-CA" altLang="en-US"/>
          </a:p>
        </p:txBody>
      </p:sp>
    </p:spTree>
    <p:extLst>
      <p:ext uri="{BB962C8B-B14F-4D97-AF65-F5344CB8AC3E}">
        <p14:creationId xmlns:p14="http://schemas.microsoft.com/office/powerpoint/2010/main" val="822686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good recommendation to take up to a Grade 12 foreign language. Some Faculty of Arts will ask students to take a year 1 language, if they do not have a Gr 12 language. It would be a great idea to take a Language 12 here!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Language Challenge Exam is offered through the Delta school district. If you are fluent in another language other than English, you may want to explore this option. If you’d like to know more, visit the website as well as come talk to your counsellor.</a:t>
            </a:r>
          </a:p>
          <a:p>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20</a:t>
            </a:fld>
            <a:endParaRPr lang="en-CA" altLang="en-US"/>
          </a:p>
        </p:txBody>
      </p:sp>
    </p:spTree>
    <p:extLst>
      <p:ext uri="{BB962C8B-B14F-4D97-AF65-F5344CB8AC3E}">
        <p14:creationId xmlns:p14="http://schemas.microsoft.com/office/powerpoint/2010/main" val="498883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FE62C-2826-26A3-4B32-FF25F00BA7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503D6-5501-0F22-A861-B54FB2CAD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5E9E0-66C3-69A2-6982-F2158316CA3F}"/>
              </a:ext>
            </a:extLst>
          </p:cNvPr>
          <p:cNvSpPr>
            <a:spLocks noGrp="1"/>
          </p:cNvSpPr>
          <p:nvPr>
            <p:ph type="body" idx="1"/>
          </p:nvPr>
        </p:nvSpPr>
        <p:spPr/>
        <p:txBody>
          <a:bodyPr/>
          <a:lstStyle/>
          <a:p>
            <a:r>
              <a:rPr lang="en-US" dirty="0"/>
              <a:t>Kinesiology, PE teacher, sports psychologist</a:t>
            </a:r>
          </a:p>
        </p:txBody>
      </p:sp>
      <p:sp>
        <p:nvSpPr>
          <p:cNvPr id="4" name="Slide Number Placeholder 3">
            <a:extLst>
              <a:ext uri="{FF2B5EF4-FFF2-40B4-BE49-F238E27FC236}">
                <a16:creationId xmlns:a16="http://schemas.microsoft.com/office/drawing/2014/main" id="{8545D1DB-908A-A274-6128-5EFB341EC5A4}"/>
              </a:ext>
            </a:extLst>
          </p:cNvPr>
          <p:cNvSpPr>
            <a:spLocks noGrp="1"/>
          </p:cNvSpPr>
          <p:nvPr>
            <p:ph type="sldNum" sz="quarter" idx="5"/>
          </p:nvPr>
        </p:nvSpPr>
        <p:spPr/>
        <p:txBody>
          <a:bodyPr/>
          <a:lstStyle/>
          <a:p>
            <a:fld id="{43730AA6-E7A2-8549-9FC9-F9B3119F5AA1}" type="slidenum">
              <a:rPr lang="en-CA" altLang="en-US" smtClean="0"/>
              <a:pPr/>
              <a:t>21</a:t>
            </a:fld>
            <a:endParaRPr lang="en-CA" altLang="en-US"/>
          </a:p>
        </p:txBody>
      </p:sp>
    </p:spTree>
    <p:extLst>
      <p:ext uri="{BB962C8B-B14F-4D97-AF65-F5344CB8AC3E}">
        <p14:creationId xmlns:p14="http://schemas.microsoft.com/office/powerpoint/2010/main" val="3557126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EA8A1-3D16-DCDF-9042-A594EB8095B5}"/>
            </a:ext>
          </a:extLst>
        </p:cNvPr>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8801EF88-7885-8595-F005-9165913C18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091C7D52-3660-A309-9348-66126F4B50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CA" altLang="en-US" dirty="0">
                <a:ea typeface="ＭＳ Ｐゴシック" panose="020B0600070205080204" pitchFamily="34" charset="-128"/>
              </a:rPr>
              <a:t>AP  Calculus and Calculus 12 are offered in the second semester of your gr 12 year.  Do review if you have not been in a math class since Gr 11</a:t>
            </a:r>
          </a:p>
          <a:p>
            <a:pPr eaLnBrk="1" hangingPunct="1"/>
            <a:r>
              <a:rPr lang="en-CA" altLang="en-US" dirty="0">
                <a:ea typeface="ＭＳ Ｐゴシック" panose="020B0600070205080204" pitchFamily="34" charset="-128"/>
              </a:rPr>
              <a:t>Have you chosen a course with Indigenous Education content?</a:t>
            </a:r>
          </a:p>
        </p:txBody>
      </p:sp>
      <p:sp>
        <p:nvSpPr>
          <p:cNvPr id="53251" name="Slide Number Placeholder 3">
            <a:extLst>
              <a:ext uri="{FF2B5EF4-FFF2-40B4-BE49-F238E27FC236}">
                <a16:creationId xmlns:a16="http://schemas.microsoft.com/office/drawing/2014/main" id="{05938910-1C08-A207-29E8-DE48A54859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A8454E-A144-8846-A760-120FF5E1D3DA}" type="slidenum">
              <a:rPr lang="en-CA" altLang="en-US" sz="1200"/>
              <a:pPr/>
              <a:t>22</a:t>
            </a:fld>
            <a:endParaRPr lang="en-CA" altLang="en-US" sz="1200"/>
          </a:p>
        </p:txBody>
      </p:sp>
    </p:spTree>
    <p:extLst>
      <p:ext uri="{BB962C8B-B14F-4D97-AF65-F5344CB8AC3E}">
        <p14:creationId xmlns:p14="http://schemas.microsoft.com/office/powerpoint/2010/main" val="2781188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7D618-6798-9A81-553F-BCCC4731579B}"/>
            </a:ext>
          </a:extLst>
        </p:cNvPr>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1417E288-2EEC-2960-3ECB-16298F8C37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27BCCF82-6262-2E33-5D11-846D05E04F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dirty="0">
              <a:ea typeface="ＭＳ Ｐゴシック" panose="020B0600070205080204" pitchFamily="34" charset="-128"/>
            </a:endParaRPr>
          </a:p>
        </p:txBody>
      </p:sp>
      <p:sp>
        <p:nvSpPr>
          <p:cNvPr id="53251" name="Slide Number Placeholder 3">
            <a:extLst>
              <a:ext uri="{FF2B5EF4-FFF2-40B4-BE49-F238E27FC236}">
                <a16:creationId xmlns:a16="http://schemas.microsoft.com/office/drawing/2014/main" id="{9E60CF5F-86A6-9C2C-796D-89C2B7A028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A8454E-A144-8846-A760-120FF5E1D3DA}" type="slidenum">
              <a:rPr lang="en-CA" altLang="en-US" sz="1200"/>
              <a:pPr/>
              <a:t>23</a:t>
            </a:fld>
            <a:endParaRPr lang="en-CA" altLang="en-US" sz="1200"/>
          </a:p>
        </p:txBody>
      </p:sp>
    </p:spTree>
    <p:extLst>
      <p:ext uri="{BB962C8B-B14F-4D97-AF65-F5344CB8AC3E}">
        <p14:creationId xmlns:p14="http://schemas.microsoft.com/office/powerpoint/2010/main" val="3279711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online course selection, please specific in the COUNSELLOR’S NOTES that you want INTRAMURALS. </a:t>
            </a:r>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24</a:t>
            </a:fld>
            <a:endParaRPr lang="en-CA" altLang="en-US"/>
          </a:p>
        </p:txBody>
      </p:sp>
    </p:spTree>
    <p:extLst>
      <p:ext uri="{BB962C8B-B14F-4D97-AF65-F5344CB8AC3E}">
        <p14:creationId xmlns:p14="http://schemas.microsoft.com/office/powerpoint/2010/main" val="3878952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821DD-7E3A-7A9F-8019-75E8AA2BB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249743-05AF-83AC-4DE5-6933CEB54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FFAF4-69C8-F345-FD4D-D22770A562D8}"/>
              </a:ext>
            </a:extLst>
          </p:cNvPr>
          <p:cNvSpPr>
            <a:spLocks noGrp="1"/>
          </p:cNvSpPr>
          <p:nvPr>
            <p:ph type="body" idx="1"/>
          </p:nvPr>
        </p:nvSpPr>
        <p:spPr/>
        <p:txBody>
          <a:bodyPr/>
          <a:lstStyle/>
          <a:p>
            <a:r>
              <a:rPr lang="en-US" dirty="0"/>
              <a:t>TUTORIALS AVAILABLE ON website for all assessments, have a look!</a:t>
            </a:r>
          </a:p>
        </p:txBody>
      </p:sp>
      <p:sp>
        <p:nvSpPr>
          <p:cNvPr id="4" name="Slide Number Placeholder 3">
            <a:extLst>
              <a:ext uri="{FF2B5EF4-FFF2-40B4-BE49-F238E27FC236}">
                <a16:creationId xmlns:a16="http://schemas.microsoft.com/office/drawing/2014/main" id="{967DB909-3F39-EEB2-B061-41CF820AA336}"/>
              </a:ext>
            </a:extLst>
          </p:cNvPr>
          <p:cNvSpPr>
            <a:spLocks noGrp="1"/>
          </p:cNvSpPr>
          <p:nvPr>
            <p:ph type="sldNum" sz="quarter" idx="5"/>
          </p:nvPr>
        </p:nvSpPr>
        <p:spPr/>
        <p:txBody>
          <a:bodyPr/>
          <a:lstStyle/>
          <a:p>
            <a:fld id="{43730AA6-E7A2-8549-9FC9-F9B3119F5AA1}" type="slidenum">
              <a:rPr lang="en-CA" altLang="en-US" smtClean="0"/>
              <a:pPr/>
              <a:t>6</a:t>
            </a:fld>
            <a:endParaRPr lang="en-CA" altLang="en-US"/>
          </a:p>
        </p:txBody>
      </p:sp>
    </p:spTree>
    <p:extLst>
      <p:ext uri="{BB962C8B-B14F-4D97-AF65-F5344CB8AC3E}">
        <p14:creationId xmlns:p14="http://schemas.microsoft.com/office/powerpoint/2010/main" val="3983234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3FD7A-81D1-F3B3-B1FF-3C2ABAD37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57F11-45C3-FEF6-FF29-B0F2A9DDA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FE8DD-C0B0-377F-58C9-CB9CE19DB6DF}"/>
              </a:ext>
            </a:extLst>
          </p:cNvPr>
          <p:cNvSpPr>
            <a:spLocks noGrp="1"/>
          </p:cNvSpPr>
          <p:nvPr>
            <p:ph type="body" idx="1"/>
          </p:nvPr>
        </p:nvSpPr>
        <p:spPr/>
        <p:txBody>
          <a:bodyPr/>
          <a:lstStyle/>
          <a:p>
            <a:r>
              <a:rPr lang="en-US" dirty="0"/>
              <a:t>Online courses are designed to provide flexibility for the learner.  You might find yourself traveling in the summer, and maybe online would be a good fit.</a:t>
            </a:r>
          </a:p>
        </p:txBody>
      </p:sp>
      <p:sp>
        <p:nvSpPr>
          <p:cNvPr id="4" name="Slide Number Placeholder 3">
            <a:extLst>
              <a:ext uri="{FF2B5EF4-FFF2-40B4-BE49-F238E27FC236}">
                <a16:creationId xmlns:a16="http://schemas.microsoft.com/office/drawing/2014/main" id="{A21B06DB-F41B-0C6D-891A-017B4D4970DA}"/>
              </a:ext>
            </a:extLst>
          </p:cNvPr>
          <p:cNvSpPr>
            <a:spLocks noGrp="1"/>
          </p:cNvSpPr>
          <p:nvPr>
            <p:ph type="sldNum" sz="quarter" idx="5"/>
          </p:nvPr>
        </p:nvSpPr>
        <p:spPr/>
        <p:txBody>
          <a:bodyPr/>
          <a:lstStyle/>
          <a:p>
            <a:fld id="{43730AA6-E7A2-8549-9FC9-F9B3119F5AA1}" type="slidenum">
              <a:rPr lang="en-CA" altLang="en-US" smtClean="0"/>
              <a:pPr/>
              <a:t>25</a:t>
            </a:fld>
            <a:endParaRPr lang="en-CA" altLang="en-US"/>
          </a:p>
        </p:txBody>
      </p:sp>
    </p:spTree>
    <p:extLst>
      <p:ext uri="{BB962C8B-B14F-4D97-AF65-F5344CB8AC3E}">
        <p14:creationId xmlns:p14="http://schemas.microsoft.com/office/powerpoint/2010/main" val="3656935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B39DE-AD86-F49A-7F3D-9E418C8DF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83DB4-1F6F-9902-B8E3-37550ECFF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A71CC-D7F3-3947-4743-EFF66A8858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5F5DA3-ED94-FA0B-077D-5630402EE323}"/>
              </a:ext>
            </a:extLst>
          </p:cNvPr>
          <p:cNvSpPr>
            <a:spLocks noGrp="1"/>
          </p:cNvSpPr>
          <p:nvPr>
            <p:ph type="sldNum" sz="quarter" idx="5"/>
          </p:nvPr>
        </p:nvSpPr>
        <p:spPr/>
        <p:txBody>
          <a:bodyPr/>
          <a:lstStyle/>
          <a:p>
            <a:fld id="{43730AA6-E7A2-8549-9FC9-F9B3119F5AA1}" type="slidenum">
              <a:rPr lang="en-CA" altLang="en-US" smtClean="0"/>
              <a:pPr/>
              <a:t>26</a:t>
            </a:fld>
            <a:endParaRPr lang="en-CA" altLang="en-US"/>
          </a:p>
        </p:txBody>
      </p:sp>
    </p:spTree>
    <p:extLst>
      <p:ext uri="{BB962C8B-B14F-4D97-AF65-F5344CB8AC3E}">
        <p14:creationId xmlns:p14="http://schemas.microsoft.com/office/powerpoint/2010/main" val="4067609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love that it is central and a part of our Counselling Center.  </a:t>
            </a:r>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28</a:t>
            </a:fld>
            <a:endParaRPr lang="en-CA" altLang="en-US"/>
          </a:p>
        </p:txBody>
      </p:sp>
    </p:spTree>
    <p:extLst>
      <p:ext uri="{BB962C8B-B14F-4D97-AF65-F5344CB8AC3E}">
        <p14:creationId xmlns:p14="http://schemas.microsoft.com/office/powerpoint/2010/main" val="2795554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FDCC9-A6F9-E881-1C73-B4F1FD2FE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89984-0502-97B1-BFC7-22A7FF0133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3D5C5D-3D73-DB95-DEF3-AC8C196693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209541-4B29-A770-1778-269E7A704D67}"/>
              </a:ext>
            </a:extLst>
          </p:cNvPr>
          <p:cNvSpPr>
            <a:spLocks noGrp="1"/>
          </p:cNvSpPr>
          <p:nvPr>
            <p:ph type="sldNum" sz="quarter" idx="5"/>
          </p:nvPr>
        </p:nvSpPr>
        <p:spPr/>
        <p:txBody>
          <a:bodyPr/>
          <a:lstStyle/>
          <a:p>
            <a:fld id="{43730AA6-E7A2-8549-9FC9-F9B3119F5AA1}" type="slidenum">
              <a:rPr lang="en-CA" altLang="en-US" smtClean="0"/>
              <a:pPr/>
              <a:t>30</a:t>
            </a:fld>
            <a:endParaRPr lang="en-CA" altLang="en-US"/>
          </a:p>
        </p:txBody>
      </p:sp>
    </p:spTree>
    <p:extLst>
      <p:ext uri="{BB962C8B-B14F-4D97-AF65-F5344CB8AC3E}">
        <p14:creationId xmlns:p14="http://schemas.microsoft.com/office/powerpoint/2010/main" val="2939164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of pick list. USE COUNSELLORS NOTES for specific communication – including summer school and online plans</a:t>
            </a:r>
          </a:p>
          <a:p>
            <a:r>
              <a:rPr lang="en-US" dirty="0"/>
              <a:t>Great little chart in the INSTRUCTIONS section. Pay close attention and read it carefully. The chart will be a guide to how many courses and which required courses need to be included.</a:t>
            </a:r>
          </a:p>
          <a:p>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31</a:t>
            </a:fld>
            <a:endParaRPr lang="en-CA" altLang="en-US"/>
          </a:p>
        </p:txBody>
      </p:sp>
    </p:spTree>
    <p:extLst>
      <p:ext uri="{BB962C8B-B14F-4D97-AF65-F5344CB8AC3E}">
        <p14:creationId xmlns:p14="http://schemas.microsoft.com/office/powerpoint/2010/main" val="2873989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32</a:t>
            </a:fld>
            <a:endParaRPr lang="en-CA" altLang="en-US"/>
          </a:p>
        </p:txBody>
      </p:sp>
    </p:spTree>
    <p:extLst>
      <p:ext uri="{BB962C8B-B14F-4D97-AF65-F5344CB8AC3E}">
        <p14:creationId xmlns:p14="http://schemas.microsoft.com/office/powerpoint/2010/main" val="1667822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3792A-F427-C4C5-F72F-3FF1F4749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D4E42-0EAD-084C-0196-21DA522731F9}"/>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8EDAF269-8F27-0A14-5888-17C12695679C}"/>
              </a:ext>
            </a:extLst>
          </p:cNvPr>
          <p:cNvSpPr>
            <a:spLocks noGrp="1"/>
          </p:cNvSpPr>
          <p:nvPr>
            <p:ph type="body" idx="1"/>
          </p:nvPr>
        </p:nvSpPr>
        <p:spPr/>
        <p:txBody>
          <a:bodyPr/>
          <a:lstStyle/>
          <a:p>
            <a:r>
              <a:rPr lang="en-US"/>
              <a:t>Katrina</a:t>
            </a:r>
          </a:p>
        </p:txBody>
      </p:sp>
    </p:spTree>
    <p:extLst>
      <p:ext uri="{BB962C8B-B14F-4D97-AF65-F5344CB8AC3E}">
        <p14:creationId xmlns:p14="http://schemas.microsoft.com/office/powerpoint/2010/main" val="150954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7</a:t>
            </a:fld>
            <a:endParaRPr lang="en-CA" altLang="en-US"/>
          </a:p>
        </p:txBody>
      </p:sp>
    </p:spTree>
    <p:extLst>
      <p:ext uri="{BB962C8B-B14F-4D97-AF65-F5344CB8AC3E}">
        <p14:creationId xmlns:p14="http://schemas.microsoft.com/office/powerpoint/2010/main" val="38050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D6274-C622-02F6-17D7-181B55F6F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FD6D7-6814-99D4-9221-85ECF00EBF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DD359-8805-1902-DF9C-05409817FDE7}"/>
              </a:ext>
            </a:extLst>
          </p:cNvPr>
          <p:cNvSpPr>
            <a:spLocks noGrp="1"/>
          </p:cNvSpPr>
          <p:nvPr>
            <p:ph type="body" idx="1"/>
          </p:nvPr>
        </p:nvSpPr>
        <p:spPr/>
        <p:txBody>
          <a:bodyPr/>
          <a:lstStyle/>
          <a:p>
            <a:r>
              <a:rPr lang="en-US" dirty="0"/>
              <a:t>Evening event education planner is coming up - look out </a:t>
            </a:r>
            <a:r>
              <a:rPr lang="en-US" dirty="0" err="1"/>
              <a:t>fro</a:t>
            </a:r>
            <a:r>
              <a:rPr lang="en-US" dirty="0"/>
              <a:t> </a:t>
            </a:r>
            <a:r>
              <a:rPr lang="en-US" dirty="0" err="1"/>
              <a:t>Ms</a:t>
            </a:r>
            <a:r>
              <a:rPr lang="en-US" dirty="0"/>
              <a:t> </a:t>
            </a:r>
            <a:r>
              <a:rPr lang="en-US" dirty="0" err="1"/>
              <a:t>Digeso’s</a:t>
            </a:r>
            <a:r>
              <a:rPr lang="en-US" dirty="0"/>
              <a:t> emails!!!! Update your emails too!!!!</a:t>
            </a:r>
          </a:p>
          <a:p>
            <a:r>
              <a:rPr lang="en-US" dirty="0"/>
              <a:t>Apply in October of next year. It’s coming up!</a:t>
            </a:r>
          </a:p>
        </p:txBody>
      </p:sp>
      <p:sp>
        <p:nvSpPr>
          <p:cNvPr id="4" name="Slide Number Placeholder 3">
            <a:extLst>
              <a:ext uri="{FF2B5EF4-FFF2-40B4-BE49-F238E27FC236}">
                <a16:creationId xmlns:a16="http://schemas.microsoft.com/office/drawing/2014/main" id="{61606C80-E13C-2850-73BB-02060DB37101}"/>
              </a:ext>
            </a:extLst>
          </p:cNvPr>
          <p:cNvSpPr>
            <a:spLocks noGrp="1"/>
          </p:cNvSpPr>
          <p:nvPr>
            <p:ph type="sldNum" sz="quarter" idx="5"/>
          </p:nvPr>
        </p:nvSpPr>
        <p:spPr/>
        <p:txBody>
          <a:bodyPr/>
          <a:lstStyle/>
          <a:p>
            <a:fld id="{43730AA6-E7A2-8549-9FC9-F9B3119F5AA1}" type="slidenum">
              <a:rPr lang="en-CA" altLang="en-US" smtClean="0"/>
              <a:pPr/>
              <a:t>8</a:t>
            </a:fld>
            <a:endParaRPr lang="en-CA" altLang="en-US"/>
          </a:p>
        </p:txBody>
      </p:sp>
    </p:spTree>
    <p:extLst>
      <p:ext uri="{BB962C8B-B14F-4D97-AF65-F5344CB8AC3E}">
        <p14:creationId xmlns:p14="http://schemas.microsoft.com/office/powerpoint/2010/main" val="4097428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BF8CB-BC92-B42A-7D53-5444D3C26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B15B6-8A63-DFFC-61D8-A1ED7ABCD2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210B1D-ADB7-E1B1-E710-FDA751DEE769}"/>
              </a:ext>
            </a:extLst>
          </p:cNvPr>
          <p:cNvSpPr>
            <a:spLocks noGrp="1"/>
          </p:cNvSpPr>
          <p:nvPr>
            <p:ph type="body" idx="1"/>
          </p:nvPr>
        </p:nvSpPr>
        <p:spPr/>
        <p:txBody>
          <a:bodyPr/>
          <a:lstStyle/>
          <a:p>
            <a:r>
              <a:rPr lang="en-US" dirty="0"/>
              <a:t>I appreciate there may be things that are thrown at us in life, and that you may come across setback, difficulties. These are just a few. Life can be unpredictable, life circumstances may chance. Communicate with us!</a:t>
            </a:r>
          </a:p>
        </p:txBody>
      </p:sp>
      <p:sp>
        <p:nvSpPr>
          <p:cNvPr id="4" name="Slide Number Placeholder 3">
            <a:extLst>
              <a:ext uri="{FF2B5EF4-FFF2-40B4-BE49-F238E27FC236}">
                <a16:creationId xmlns:a16="http://schemas.microsoft.com/office/drawing/2014/main" id="{F0F72862-914F-31F9-2ACB-CD0B5123F27B}"/>
              </a:ext>
            </a:extLst>
          </p:cNvPr>
          <p:cNvSpPr>
            <a:spLocks noGrp="1"/>
          </p:cNvSpPr>
          <p:nvPr>
            <p:ph type="sldNum" sz="quarter" idx="5"/>
          </p:nvPr>
        </p:nvSpPr>
        <p:spPr/>
        <p:txBody>
          <a:bodyPr/>
          <a:lstStyle/>
          <a:p>
            <a:fld id="{43730AA6-E7A2-8549-9FC9-F9B3119F5AA1}" type="slidenum">
              <a:rPr lang="en-CA" altLang="en-US" smtClean="0"/>
              <a:pPr/>
              <a:t>9</a:t>
            </a:fld>
            <a:endParaRPr lang="en-CA" altLang="en-US"/>
          </a:p>
        </p:txBody>
      </p:sp>
    </p:spTree>
    <p:extLst>
      <p:ext uri="{BB962C8B-B14F-4D97-AF65-F5344CB8AC3E}">
        <p14:creationId xmlns:p14="http://schemas.microsoft.com/office/powerpoint/2010/main" val="3137131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4D434-CA5B-A7BA-C6CC-B46771B1B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9DAD3-7211-6FC4-59A3-33E1A7FC1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E4A47-2E82-20DE-A26B-140BF05D42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AA9297-A398-C898-B5B5-AB8915E17DA7}"/>
              </a:ext>
            </a:extLst>
          </p:cNvPr>
          <p:cNvSpPr>
            <a:spLocks noGrp="1"/>
          </p:cNvSpPr>
          <p:nvPr>
            <p:ph type="sldNum" sz="quarter" idx="5"/>
          </p:nvPr>
        </p:nvSpPr>
        <p:spPr/>
        <p:txBody>
          <a:bodyPr/>
          <a:lstStyle/>
          <a:p>
            <a:fld id="{43730AA6-E7A2-8549-9FC9-F9B3119F5AA1}" type="slidenum">
              <a:rPr lang="en-CA" altLang="en-US" smtClean="0"/>
              <a:pPr/>
              <a:t>10</a:t>
            </a:fld>
            <a:endParaRPr lang="en-CA" altLang="en-US"/>
          </a:p>
        </p:txBody>
      </p:sp>
    </p:spTree>
    <p:extLst>
      <p:ext uri="{BB962C8B-B14F-4D97-AF65-F5344CB8AC3E}">
        <p14:creationId xmlns:p14="http://schemas.microsoft.com/office/powerpoint/2010/main" val="1858484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44BFB-C623-595B-BEC9-E5433255A2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5B535-C379-02DB-752C-452DADAE9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6DE0B-55C7-5FE2-755C-8AA4D12681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EC535F-7E89-FC8C-1E71-08D347A40BBF}"/>
              </a:ext>
            </a:extLst>
          </p:cNvPr>
          <p:cNvSpPr>
            <a:spLocks noGrp="1"/>
          </p:cNvSpPr>
          <p:nvPr>
            <p:ph type="sldNum" sz="quarter" idx="5"/>
          </p:nvPr>
        </p:nvSpPr>
        <p:spPr/>
        <p:txBody>
          <a:bodyPr/>
          <a:lstStyle/>
          <a:p>
            <a:fld id="{43730AA6-E7A2-8549-9FC9-F9B3119F5AA1}" type="slidenum">
              <a:rPr lang="en-CA" altLang="en-US" smtClean="0"/>
              <a:pPr/>
              <a:t>11</a:t>
            </a:fld>
            <a:endParaRPr lang="en-CA" altLang="en-US"/>
          </a:p>
        </p:txBody>
      </p:sp>
    </p:spTree>
    <p:extLst>
      <p:ext uri="{BB962C8B-B14F-4D97-AF65-F5344CB8AC3E}">
        <p14:creationId xmlns:p14="http://schemas.microsoft.com/office/powerpoint/2010/main" val="2553148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CFF09-288D-4CDA-2FC0-8A748FE370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5E27-9194-5543-6F84-4258B28F4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6D688-4CF5-C11E-FA0C-1C30D24BBB22}"/>
              </a:ext>
            </a:extLst>
          </p:cNvPr>
          <p:cNvSpPr>
            <a:spLocks noGrp="1"/>
          </p:cNvSpPr>
          <p:nvPr>
            <p:ph type="body" idx="1"/>
          </p:nvPr>
        </p:nvSpPr>
        <p:spPr/>
        <p:txBody>
          <a:bodyPr/>
          <a:lstStyle/>
          <a:p>
            <a:r>
              <a:rPr lang="en-US" dirty="0"/>
              <a:t>AP courses are college level courses done in high school.  Students can take AP Exams at the end of the course. If you do well, you can earn college credit for that course!</a:t>
            </a:r>
          </a:p>
        </p:txBody>
      </p:sp>
      <p:sp>
        <p:nvSpPr>
          <p:cNvPr id="4" name="Slide Number Placeholder 3">
            <a:extLst>
              <a:ext uri="{FF2B5EF4-FFF2-40B4-BE49-F238E27FC236}">
                <a16:creationId xmlns:a16="http://schemas.microsoft.com/office/drawing/2014/main" id="{10499516-C94F-88EE-6FB0-5B55E3EA60E6}"/>
              </a:ext>
            </a:extLst>
          </p:cNvPr>
          <p:cNvSpPr>
            <a:spLocks noGrp="1"/>
          </p:cNvSpPr>
          <p:nvPr>
            <p:ph type="sldNum" sz="quarter" idx="5"/>
          </p:nvPr>
        </p:nvSpPr>
        <p:spPr/>
        <p:txBody>
          <a:bodyPr/>
          <a:lstStyle/>
          <a:p>
            <a:fld id="{43730AA6-E7A2-8549-9FC9-F9B3119F5AA1}" type="slidenum">
              <a:rPr lang="en-CA" altLang="en-US" smtClean="0"/>
              <a:pPr/>
              <a:t>12</a:t>
            </a:fld>
            <a:endParaRPr lang="en-CA" altLang="en-US"/>
          </a:p>
        </p:txBody>
      </p:sp>
    </p:spTree>
    <p:extLst>
      <p:ext uri="{BB962C8B-B14F-4D97-AF65-F5344CB8AC3E}">
        <p14:creationId xmlns:p14="http://schemas.microsoft.com/office/powerpoint/2010/main" val="3378691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time to take stock of the many experiences, and community activities you have done. You can go to the Ministry of Education website to check whether your out of school experience would count for credit.</a:t>
            </a:r>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13</a:t>
            </a:fld>
            <a:endParaRPr lang="en-CA" altLang="en-US"/>
          </a:p>
        </p:txBody>
      </p:sp>
    </p:spTree>
    <p:extLst>
      <p:ext uri="{BB962C8B-B14F-4D97-AF65-F5344CB8AC3E}">
        <p14:creationId xmlns:p14="http://schemas.microsoft.com/office/powerpoint/2010/main" val="4041191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6B161944-FB6F-EC43-8749-CCF24E7467B6}" type="slidenum">
              <a:rPr lang="en-US" altLang="en-US" smtClean="0"/>
              <a:pPr/>
              <a:t>‹#›</a:t>
            </a:fld>
            <a:endParaRPr lang="en-US" altLang="en-US"/>
          </a:p>
        </p:txBody>
      </p:sp>
    </p:spTree>
    <p:extLst>
      <p:ext uri="{BB962C8B-B14F-4D97-AF65-F5344CB8AC3E}">
        <p14:creationId xmlns:p14="http://schemas.microsoft.com/office/powerpoint/2010/main" val="5930428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CEE6FE-6F25-694A-B6DE-A6FD354A0B3B}" type="slidenum">
              <a:rPr lang="en-US" altLang="en-US" smtClean="0"/>
              <a:pPr/>
              <a:t>‹#›</a:t>
            </a:fld>
            <a:endParaRPr lang="en-US" altLang="en-US"/>
          </a:p>
        </p:txBody>
      </p:sp>
    </p:spTree>
    <p:extLst>
      <p:ext uri="{BB962C8B-B14F-4D97-AF65-F5344CB8AC3E}">
        <p14:creationId xmlns:p14="http://schemas.microsoft.com/office/powerpoint/2010/main" val="407494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732750B-42C5-3842-B67A-45DCA4EACF31}" type="slidenum">
              <a:rPr lang="en-US" altLang="en-US" smtClean="0"/>
              <a:pPr/>
              <a:t>‹#›</a:t>
            </a:fld>
            <a:endParaRPr lang="en-US" altLang="en-US"/>
          </a:p>
        </p:txBody>
      </p:sp>
    </p:spTree>
    <p:extLst>
      <p:ext uri="{BB962C8B-B14F-4D97-AF65-F5344CB8AC3E}">
        <p14:creationId xmlns:p14="http://schemas.microsoft.com/office/powerpoint/2010/main" val="442321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2DAA5770-C110-BB42-82A3-79EAF555F966}" type="slidenum">
              <a:rPr lang="en-US" altLang="en-US" smtClean="0"/>
              <a:pPr/>
              <a:t>‹#›</a:t>
            </a:fld>
            <a:endParaRPr lang="en-US" altLang="en-US"/>
          </a:p>
        </p:txBody>
      </p:sp>
    </p:spTree>
    <p:extLst>
      <p:ext uri="{BB962C8B-B14F-4D97-AF65-F5344CB8AC3E}">
        <p14:creationId xmlns:p14="http://schemas.microsoft.com/office/powerpoint/2010/main" val="1887852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01D941CC-6443-E240-BB56-29A80F6226C1}" type="slidenum">
              <a:rPr lang="en-US" altLang="en-US" smtClean="0"/>
              <a:pPr/>
              <a:t>‹#›</a:t>
            </a:fld>
            <a:endParaRPr lang="en-US" altLang="en-US"/>
          </a:p>
        </p:txBody>
      </p:sp>
    </p:spTree>
    <p:extLst>
      <p:ext uri="{BB962C8B-B14F-4D97-AF65-F5344CB8AC3E}">
        <p14:creationId xmlns:p14="http://schemas.microsoft.com/office/powerpoint/2010/main" val="178562829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a:defRPr/>
            </a:pPr>
            <a:endParaRPr lang="en-US"/>
          </a:p>
        </p:txBody>
      </p:sp>
      <p:sp>
        <p:nvSpPr>
          <p:cNvPr id="9" name="Footer Placeholder 8"/>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fld id="{E06D8C8A-58C0-D54A-B643-0B666C70780B}" type="slidenum">
              <a:rPr lang="en-US" altLang="en-US" smtClean="0"/>
              <a:pPr/>
              <a:t>‹#›</a:t>
            </a:fld>
            <a:endParaRPr lang="en-US" altLang="en-US"/>
          </a:p>
        </p:txBody>
      </p:sp>
    </p:spTree>
    <p:extLst>
      <p:ext uri="{BB962C8B-B14F-4D97-AF65-F5344CB8AC3E}">
        <p14:creationId xmlns:p14="http://schemas.microsoft.com/office/powerpoint/2010/main" val="2966420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8830E7AC-E05C-B14B-B096-898AE70EB9F2}" type="slidenum">
              <a:rPr lang="en-US" altLang="en-US" smtClean="0"/>
              <a:pPr/>
              <a:t>‹#›</a:t>
            </a:fld>
            <a:endParaRPr lang="en-US" alt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99440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8B6238D1-F802-DC4F-B1F0-00A6A67A8AB4}" type="slidenum">
              <a:rPr lang="en-US" altLang="en-US" smtClean="0"/>
              <a:pPr/>
              <a:t>‹#›</a:t>
            </a:fld>
            <a:endParaRPr lang="en-US" altLang="en-US"/>
          </a:p>
        </p:txBody>
      </p:sp>
    </p:spTree>
    <p:extLst>
      <p:ext uri="{BB962C8B-B14F-4D97-AF65-F5344CB8AC3E}">
        <p14:creationId xmlns:p14="http://schemas.microsoft.com/office/powerpoint/2010/main" val="40235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09F8A693-2FE5-5A42-B60B-BE95853E5158}" type="slidenum">
              <a:rPr lang="en-US" altLang="en-US" smtClean="0"/>
              <a:pPr/>
              <a:t>‹#›</a:t>
            </a:fld>
            <a:endParaRPr lang="en-US" altLang="en-US"/>
          </a:p>
        </p:txBody>
      </p:sp>
    </p:spTree>
    <p:extLst>
      <p:ext uri="{BB962C8B-B14F-4D97-AF65-F5344CB8AC3E}">
        <p14:creationId xmlns:p14="http://schemas.microsoft.com/office/powerpoint/2010/main" val="2037458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pPr>
              <a:defRPr/>
            </a:pPr>
            <a:endParaRPr lang="en-US"/>
          </a:p>
        </p:txBody>
      </p:sp>
      <p:sp>
        <p:nvSpPr>
          <p:cNvPr id="11" name="Slide Number Placeholder 10"/>
          <p:cNvSpPr>
            <a:spLocks noGrp="1"/>
          </p:cNvSpPr>
          <p:nvPr>
            <p:ph type="sldNum" sz="quarter" idx="12"/>
          </p:nvPr>
        </p:nvSpPr>
        <p:spPr/>
        <p:txBody>
          <a:bodyPr/>
          <a:lstStyle/>
          <a:p>
            <a:fld id="{B511FE27-D668-A049-9F82-DE937A1325DF}" type="slidenum">
              <a:rPr lang="en-US" altLang="en-US" smtClean="0"/>
              <a:pPr/>
              <a:t>‹#›</a:t>
            </a:fld>
            <a:endParaRPr lang="en-US" altLang="en-US"/>
          </a:p>
        </p:txBody>
      </p:sp>
    </p:spTree>
    <p:extLst>
      <p:ext uri="{BB962C8B-B14F-4D97-AF65-F5344CB8AC3E}">
        <p14:creationId xmlns:p14="http://schemas.microsoft.com/office/powerpoint/2010/main" val="3920724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pPr>
              <a:defRPr/>
            </a:pPr>
            <a:endParaRPr lang="en-US"/>
          </a:p>
        </p:txBody>
      </p:sp>
      <p:sp>
        <p:nvSpPr>
          <p:cNvPr id="10" name="Slide Number Placeholder 9"/>
          <p:cNvSpPr>
            <a:spLocks noGrp="1"/>
          </p:cNvSpPr>
          <p:nvPr>
            <p:ph type="sldNum" sz="quarter" idx="12"/>
          </p:nvPr>
        </p:nvSpPr>
        <p:spPr/>
        <p:txBody>
          <a:bodyPr/>
          <a:lstStyle/>
          <a:p>
            <a:fld id="{409507C0-9EC7-3B43-8540-864B339D1DE7}" type="slidenum">
              <a:rPr lang="en-US" altLang="en-US" smtClean="0"/>
              <a:pPr/>
              <a:t>‹#›</a:t>
            </a:fld>
            <a:endParaRPr lang="en-US" altLang="en-US"/>
          </a:p>
        </p:txBody>
      </p:sp>
    </p:spTree>
    <p:extLst>
      <p:ext uri="{BB962C8B-B14F-4D97-AF65-F5344CB8AC3E}">
        <p14:creationId xmlns:p14="http://schemas.microsoft.com/office/powerpoint/2010/main" val="1639145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defRPr/>
            </a:pPr>
            <a:endParaRPr 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pPr>
              <a:defRPr/>
            </a:pPr>
            <a:endParaRPr 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8830E7AC-E05C-B14B-B096-898AE70EB9F2}" type="slidenum">
              <a:rPr lang="en-US" altLang="en-US" smtClean="0"/>
              <a:pPr/>
              <a:t>‹#›</a:t>
            </a:fld>
            <a:endParaRPr lang="en-US" altLang="en-US"/>
          </a:p>
        </p:txBody>
      </p:sp>
    </p:spTree>
    <p:extLst>
      <p:ext uri="{BB962C8B-B14F-4D97-AF65-F5344CB8AC3E}">
        <p14:creationId xmlns:p14="http://schemas.microsoft.com/office/powerpoint/2010/main" val="1021218548"/>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mailto:hellokitty123@awesome.com"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studentaidbc.ca/"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careerprograms@sd38.bc.c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jpeg"/><Relationship Id="rId7" Type="http://schemas.openxmlformats.org/officeDocument/2006/relationships/image" Target="../media/image31.svg"/><Relationship Id="rId12"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sv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9C0EB1-0941-8BD5-FD84-62BBE2D327F9}"/>
              </a:ext>
            </a:extLst>
          </p:cNvPr>
          <p:cNvSpPr txBox="1"/>
          <p:nvPr/>
        </p:nvSpPr>
        <p:spPr>
          <a:xfrm>
            <a:off x="1619672" y="1690689"/>
            <a:ext cx="6048672" cy="1477328"/>
          </a:xfrm>
          <a:prstGeom prst="rect">
            <a:avLst/>
          </a:prstGeom>
          <a:noFill/>
        </p:spPr>
        <p:txBody>
          <a:bodyPr wrap="square">
            <a:spAutoFit/>
          </a:bodyPr>
          <a:lstStyle/>
          <a:p>
            <a:pPr algn="ctr"/>
            <a:r>
              <a:rPr lang="en-CA" sz="3000" b="1" dirty="0">
                <a:latin typeface="Avenir Book" panose="02000503020000020003" pitchFamily="2" charset="0"/>
              </a:rPr>
              <a:t>GRADE 11 </a:t>
            </a:r>
            <a:br>
              <a:rPr lang="en-CA" sz="3000" b="1" dirty="0">
                <a:latin typeface="Avenir Book" panose="02000503020000020003" pitchFamily="2" charset="0"/>
              </a:rPr>
            </a:br>
            <a:r>
              <a:rPr lang="en-CA" sz="3000" b="1" dirty="0">
                <a:latin typeface="Avenir Book" panose="02000503020000020003" pitchFamily="2" charset="0"/>
              </a:rPr>
              <a:t>PROGRAM PLANNING</a:t>
            </a:r>
            <a:br>
              <a:rPr lang="en-CA" sz="3000" b="1" dirty="0">
                <a:latin typeface="Avenir Book" panose="02000503020000020003" pitchFamily="2" charset="0"/>
              </a:rPr>
            </a:br>
            <a:r>
              <a:rPr lang="en-CA" sz="3000" b="1" dirty="0">
                <a:latin typeface="Avenir Book" panose="02000503020000020003" pitchFamily="2" charset="0"/>
              </a:rPr>
              <a:t>2026 - 2027</a:t>
            </a:r>
            <a:endParaRPr lang="en-US" sz="3000" dirty="0">
              <a:latin typeface="Avenir Book" panose="02000503020000020003" pitchFamily="2" charset="0"/>
            </a:endParaRPr>
          </a:p>
        </p:txBody>
      </p:sp>
      <p:sp>
        <p:nvSpPr>
          <p:cNvPr id="15" name="Title 14">
            <a:extLst>
              <a:ext uri="{FF2B5EF4-FFF2-40B4-BE49-F238E27FC236}">
                <a16:creationId xmlns:a16="http://schemas.microsoft.com/office/drawing/2014/main" id="{139332AA-770F-BE81-010D-4AC3573516B2}"/>
              </a:ext>
            </a:extLst>
          </p:cNvPr>
          <p:cNvSpPr>
            <a:spLocks noGrp="1"/>
          </p:cNvSpPr>
          <p:nvPr>
            <p:ph type="title"/>
          </p:nvPr>
        </p:nvSpPr>
        <p:spPr>
          <a:xfrm>
            <a:off x="628650" y="285133"/>
            <a:ext cx="7886700" cy="1325563"/>
          </a:xfrm>
        </p:spPr>
        <p:txBody>
          <a:bodyPr>
            <a:noAutofit/>
          </a:bodyPr>
          <a:lstStyle/>
          <a:p>
            <a:pPr algn="ctr"/>
            <a:r>
              <a:rPr lang="en-US" sz="4500" dirty="0"/>
              <a:t>Steveston-London Secondary School</a:t>
            </a:r>
          </a:p>
        </p:txBody>
      </p:sp>
      <p:pic>
        <p:nvPicPr>
          <p:cNvPr id="19" name="Picture 1">
            <a:extLst>
              <a:ext uri="{FF2B5EF4-FFF2-40B4-BE49-F238E27FC236}">
                <a16:creationId xmlns:a16="http://schemas.microsoft.com/office/drawing/2014/main" id="{4B8371DF-A848-C5E3-4651-045B833C2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3471" y="3248010"/>
            <a:ext cx="3181074" cy="311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190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DE1E-7C25-B2CF-953A-D9B209D21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B0BA73-713D-F424-2A51-45C0ADE97F33}"/>
              </a:ext>
            </a:extLst>
          </p:cNvPr>
          <p:cNvSpPr>
            <a:spLocks noGrp="1"/>
          </p:cNvSpPr>
          <p:nvPr>
            <p:ph type="title"/>
          </p:nvPr>
        </p:nvSpPr>
        <p:spPr>
          <a:xfrm>
            <a:off x="679540" y="260649"/>
            <a:ext cx="7784920" cy="1008112"/>
          </a:xfrm>
        </p:spPr>
        <p:txBody>
          <a:bodyPr vert="horz" lIns="182880" tIns="182880" rIns="182880" bIns="182880" rtlCol="0" anchor="ctr">
            <a:normAutofit/>
          </a:bodyPr>
          <a:lstStyle/>
          <a:p>
            <a:r>
              <a:rPr lang="en-US" sz="2800" u="sng" dirty="0"/>
              <a:t>Course change process</a:t>
            </a:r>
          </a:p>
        </p:txBody>
      </p:sp>
      <p:sp>
        <p:nvSpPr>
          <p:cNvPr id="3" name="TextBox 2">
            <a:extLst>
              <a:ext uri="{FF2B5EF4-FFF2-40B4-BE49-F238E27FC236}">
                <a16:creationId xmlns:a16="http://schemas.microsoft.com/office/drawing/2014/main" id="{F43E49DB-21D4-5284-C54A-3D4A9BD32CB6}"/>
              </a:ext>
            </a:extLst>
          </p:cNvPr>
          <p:cNvSpPr txBox="1"/>
          <p:nvPr/>
        </p:nvSpPr>
        <p:spPr>
          <a:xfrm>
            <a:off x="467544" y="1373363"/>
            <a:ext cx="8208912" cy="5484637"/>
          </a:xfrm>
          <a:prstGeom prst="rect">
            <a:avLst/>
          </a:prstGeom>
        </p:spPr>
        <p:txBody>
          <a:bodyPr vert="horz" lIns="91440" tIns="45720" rIns="91440" bIns="45720" rtlCol="0">
            <a:noAutofit/>
          </a:bodyPr>
          <a:lstStyle/>
          <a:p>
            <a:pPr marL="228600" defTabSz="914400">
              <a:spcBef>
                <a:spcPts val="1000"/>
              </a:spcBef>
              <a:buClr>
                <a:schemeClr val="accent2"/>
              </a:buClr>
            </a:pPr>
            <a:r>
              <a:rPr lang="en-US" sz="2000" dirty="0">
                <a:solidFill>
                  <a:schemeClr val="tx1">
                    <a:lumMod val="85000"/>
                    <a:lumOff val="15000"/>
                  </a:schemeClr>
                </a:solidFill>
                <a:sym typeface="Wingdings" pitchFamily="2" charset="2"/>
              </a:rPr>
              <a:t> </a:t>
            </a:r>
            <a:r>
              <a:rPr lang="en-US" sz="2000" dirty="0">
                <a:solidFill>
                  <a:schemeClr val="tx1">
                    <a:lumMod val="85000"/>
                    <a:lumOff val="15000"/>
                  </a:schemeClr>
                </a:solidFill>
              </a:rPr>
              <a:t>Course changes occur at the beginning of each semester. </a:t>
            </a:r>
          </a:p>
          <a:p>
            <a:pPr marL="228600" defTabSz="914400">
              <a:spcBef>
                <a:spcPts val="1000"/>
              </a:spcBef>
              <a:buClr>
                <a:schemeClr val="accent2"/>
              </a:buClr>
            </a:pPr>
            <a:r>
              <a:rPr lang="en-US" sz="2000" dirty="0">
                <a:solidFill>
                  <a:schemeClr val="tx1">
                    <a:lumMod val="85000"/>
                    <a:lumOff val="15000"/>
                  </a:schemeClr>
                </a:solidFill>
                <a:sym typeface="Wingdings" pitchFamily="2" charset="2"/>
              </a:rPr>
              <a:t> </a:t>
            </a:r>
            <a:r>
              <a:rPr lang="en-US" sz="2000" dirty="0">
                <a:solidFill>
                  <a:schemeClr val="tx1">
                    <a:lumMod val="85000"/>
                    <a:lumOff val="15000"/>
                  </a:schemeClr>
                </a:solidFill>
              </a:rPr>
              <a:t>An online form is provided with a deadline for submission. </a:t>
            </a:r>
          </a:p>
          <a:p>
            <a:pPr marL="228600" defTabSz="914400">
              <a:spcBef>
                <a:spcPts val="1000"/>
              </a:spcBef>
              <a:buClr>
                <a:schemeClr val="accent2"/>
              </a:buClr>
            </a:pPr>
            <a:endParaRPr lang="en-US" sz="1050" dirty="0">
              <a:solidFill>
                <a:srgbClr val="0070C0"/>
              </a:solidFill>
            </a:endParaRPr>
          </a:p>
          <a:p>
            <a:pPr marL="228600" defTabSz="914400">
              <a:spcBef>
                <a:spcPts val="1000"/>
              </a:spcBef>
              <a:buClr>
                <a:schemeClr val="accent2"/>
              </a:buClr>
            </a:pPr>
            <a:r>
              <a:rPr lang="en-US" sz="2000" b="1" u="sng" dirty="0">
                <a:solidFill>
                  <a:schemeClr val="tx1">
                    <a:lumMod val="85000"/>
                    <a:lumOff val="15000"/>
                  </a:schemeClr>
                </a:solidFill>
              </a:rPr>
              <a:t>“I’m struggling in my course and want to give up!”</a:t>
            </a:r>
            <a:endParaRPr lang="en-US" sz="2000" u="sng" dirty="0">
              <a:solidFill>
                <a:schemeClr val="tx1">
                  <a:lumMod val="85000"/>
                  <a:lumOff val="15000"/>
                </a:schemeClr>
              </a:solidFill>
            </a:endParaRPr>
          </a:p>
          <a:p>
            <a:pPr marL="571500" indent="-342900" defTabSz="914400">
              <a:spcBef>
                <a:spcPts val="1000"/>
              </a:spcBef>
              <a:buClr>
                <a:schemeClr val="accent2"/>
              </a:buClr>
              <a:buFont typeface="Wingdings" pitchFamily="2" charset="2"/>
              <a:buChar char="à"/>
            </a:pPr>
            <a:r>
              <a:rPr lang="en-US" sz="2000" dirty="0">
                <a:solidFill>
                  <a:schemeClr val="tx1">
                    <a:lumMod val="85000"/>
                    <a:lumOff val="15000"/>
                  </a:schemeClr>
                </a:solidFill>
              </a:rPr>
              <a:t>Talk to your </a:t>
            </a:r>
            <a:r>
              <a:rPr lang="en-US" sz="2000" b="1" dirty="0">
                <a:solidFill>
                  <a:schemeClr val="tx1">
                    <a:lumMod val="85000"/>
                    <a:lumOff val="15000"/>
                  </a:schemeClr>
                </a:solidFill>
              </a:rPr>
              <a:t>teacher, parent, school counsellor </a:t>
            </a:r>
            <a:r>
              <a:rPr lang="en-US" sz="2000" dirty="0">
                <a:solidFill>
                  <a:schemeClr val="tx1">
                    <a:lumMod val="85000"/>
                    <a:lumOff val="15000"/>
                  </a:schemeClr>
                </a:solidFill>
              </a:rPr>
              <a:t>immediately when you are struggling in any course. </a:t>
            </a:r>
            <a:r>
              <a:rPr lang="en-US" sz="2000" b="1" dirty="0">
                <a:solidFill>
                  <a:schemeClr val="tx1">
                    <a:lumMod val="85000"/>
                    <a:lumOff val="15000"/>
                  </a:schemeClr>
                </a:solidFill>
              </a:rPr>
              <a:t>DO NOT WAIT</a:t>
            </a:r>
            <a:r>
              <a:rPr lang="en-US" sz="2000" dirty="0">
                <a:solidFill>
                  <a:schemeClr val="tx1">
                    <a:lumMod val="85000"/>
                    <a:lumOff val="15000"/>
                  </a:schemeClr>
                </a:solidFill>
              </a:rPr>
              <a:t>!!</a:t>
            </a:r>
          </a:p>
          <a:p>
            <a:pPr marL="228600" defTabSz="914400">
              <a:spcBef>
                <a:spcPts val="1000"/>
              </a:spcBef>
              <a:buClr>
                <a:schemeClr val="accent2"/>
              </a:buClr>
            </a:pPr>
            <a:r>
              <a:rPr lang="en-US" sz="1600" dirty="0">
                <a:solidFill>
                  <a:srgbClr val="0070C0"/>
                </a:solidFill>
              </a:rPr>
              <a:t> </a:t>
            </a:r>
            <a:r>
              <a:rPr lang="en-US" sz="2000" b="1" u="sng" dirty="0">
                <a:solidFill>
                  <a:srgbClr val="0070C0"/>
                </a:solidFill>
              </a:rPr>
              <a:t>Your participation in the problem solving is essential! </a:t>
            </a:r>
          </a:p>
          <a:p>
            <a:pPr marL="228600" defTabSz="914400">
              <a:spcBef>
                <a:spcPts val="1000"/>
              </a:spcBef>
              <a:buClr>
                <a:schemeClr val="accent2"/>
              </a:buClr>
            </a:pPr>
            <a:endParaRPr lang="en-US" sz="1200" b="1" u="sng" dirty="0">
              <a:solidFill>
                <a:srgbClr val="0070C0"/>
              </a:solidFill>
            </a:endParaRPr>
          </a:p>
          <a:p>
            <a:pPr marL="228600" defTabSz="914400">
              <a:spcBef>
                <a:spcPts val="1000"/>
              </a:spcBef>
              <a:buClr>
                <a:schemeClr val="accent2"/>
              </a:buClr>
            </a:pPr>
            <a:r>
              <a:rPr lang="en-US" sz="2000" dirty="0">
                <a:solidFill>
                  <a:schemeClr val="tx1">
                    <a:lumMod val="85000"/>
                    <a:lumOff val="15000"/>
                  </a:schemeClr>
                </a:solidFill>
                <a:sym typeface="Wingdings" pitchFamily="2" charset="2"/>
              </a:rPr>
              <a:t> Have I done these?</a:t>
            </a:r>
            <a:endParaRPr lang="en-US" sz="2000" dirty="0">
              <a:solidFill>
                <a:schemeClr val="tx1">
                  <a:lumMod val="85000"/>
                  <a:lumOff val="15000"/>
                </a:schemeClr>
              </a:solidFill>
            </a:endParaRPr>
          </a:p>
          <a:p>
            <a:pPr marL="1143000" lvl="1" indent="-457200" defTabSz="914400">
              <a:spcBef>
                <a:spcPts val="1000"/>
              </a:spcBef>
              <a:buClr>
                <a:schemeClr val="accent2"/>
              </a:buClr>
              <a:buFont typeface="Wingdings" pitchFamily="2" charset="2"/>
              <a:buChar char="ü"/>
            </a:pPr>
            <a:r>
              <a:rPr lang="en-US" dirty="0">
                <a:solidFill>
                  <a:schemeClr val="tx1">
                    <a:lumMod val="85000"/>
                    <a:lumOff val="15000"/>
                  </a:schemeClr>
                </a:solidFill>
              </a:rPr>
              <a:t>Personal Learning Time (PLT) with your teacher. Communicate.</a:t>
            </a:r>
          </a:p>
          <a:p>
            <a:pPr marL="1143000" lvl="1" indent="-457200" defTabSz="914400">
              <a:spcBef>
                <a:spcPts val="1000"/>
              </a:spcBef>
              <a:buClr>
                <a:schemeClr val="accent2"/>
              </a:buClr>
              <a:buFont typeface="Wingdings" pitchFamily="2" charset="2"/>
              <a:buChar char="ü"/>
            </a:pPr>
            <a:r>
              <a:rPr lang="en-US" dirty="0">
                <a:solidFill>
                  <a:schemeClr val="tx1">
                    <a:lumMod val="85000"/>
                    <a:lumOff val="15000"/>
                  </a:schemeClr>
                </a:solidFill>
              </a:rPr>
              <a:t>After school support (Science and Math)</a:t>
            </a:r>
          </a:p>
          <a:p>
            <a:pPr marL="1143000" lvl="1" indent="-457200" defTabSz="914400">
              <a:spcBef>
                <a:spcPts val="1000"/>
              </a:spcBef>
              <a:buClr>
                <a:schemeClr val="accent2"/>
              </a:buClr>
              <a:buFont typeface="Wingdings" pitchFamily="2" charset="2"/>
              <a:buChar char="ü"/>
            </a:pPr>
            <a:r>
              <a:rPr lang="en-US" dirty="0">
                <a:solidFill>
                  <a:schemeClr val="tx1">
                    <a:lumMod val="85000"/>
                    <a:lumOff val="15000"/>
                  </a:schemeClr>
                </a:solidFill>
              </a:rPr>
              <a:t>Personal tutoring/study groups with friends</a:t>
            </a:r>
          </a:p>
          <a:p>
            <a:pPr marL="1143000" lvl="1" indent="-457200" defTabSz="914400">
              <a:spcBef>
                <a:spcPts val="1000"/>
              </a:spcBef>
              <a:buClr>
                <a:schemeClr val="accent2"/>
              </a:buClr>
              <a:buFont typeface="Wingdings" pitchFamily="2" charset="2"/>
              <a:buChar char="ü"/>
            </a:pPr>
            <a:r>
              <a:rPr lang="en-US" dirty="0">
                <a:solidFill>
                  <a:schemeClr val="tx1">
                    <a:lumMod val="85000"/>
                    <a:lumOff val="15000"/>
                  </a:schemeClr>
                </a:solidFill>
              </a:rPr>
              <a:t>Come up with an action plan! Persist and don’t give up!</a:t>
            </a:r>
          </a:p>
          <a:p>
            <a:pPr marL="685800" lvl="1" defTabSz="914400">
              <a:spcBef>
                <a:spcPts val="1000"/>
              </a:spcBef>
              <a:buClr>
                <a:schemeClr val="accent2"/>
              </a:buClr>
            </a:pPr>
            <a:endParaRPr lang="en-US" sz="2000" dirty="0">
              <a:solidFill>
                <a:schemeClr val="tx1">
                  <a:lumMod val="85000"/>
                  <a:lumOff val="15000"/>
                </a:schemeClr>
              </a:solidFill>
            </a:endParaRPr>
          </a:p>
          <a:p>
            <a:pPr marL="1143000" lvl="1" indent="-457200" defTabSz="914400">
              <a:spcBef>
                <a:spcPts val="1000"/>
              </a:spcBef>
              <a:buClr>
                <a:schemeClr val="accent2"/>
              </a:buClr>
              <a:buAutoNum type="arabicParenR"/>
            </a:pPr>
            <a:endParaRPr lang="en-US" sz="2000" dirty="0">
              <a:solidFill>
                <a:schemeClr val="tx1">
                  <a:lumMod val="85000"/>
                  <a:lumOff val="15000"/>
                </a:schemeClr>
              </a:solidFill>
            </a:endParaRPr>
          </a:p>
          <a:p>
            <a:pPr marL="685800" indent="-457200" defTabSz="914400">
              <a:spcBef>
                <a:spcPts val="1000"/>
              </a:spcBef>
              <a:buClr>
                <a:schemeClr val="accent2"/>
              </a:buClr>
              <a:buAutoNum type="arabicParenR"/>
            </a:pPr>
            <a:endParaRPr lang="en-US" sz="2000" dirty="0">
              <a:solidFill>
                <a:schemeClr val="tx1">
                  <a:lumMod val="85000"/>
                  <a:lumOff val="15000"/>
                </a:schemeClr>
              </a:solidFill>
            </a:endParaRPr>
          </a:p>
          <a:p>
            <a:pPr marL="228600" defTabSz="914400">
              <a:spcBef>
                <a:spcPts val="1000"/>
              </a:spcBef>
              <a:buClr>
                <a:schemeClr val="accent2"/>
              </a:buClr>
            </a:pPr>
            <a:endParaRPr lang="en-US" sz="2000" dirty="0">
              <a:solidFill>
                <a:schemeClr val="tx1">
                  <a:lumMod val="85000"/>
                  <a:lumOff val="15000"/>
                </a:schemeClr>
              </a:solidFill>
            </a:endParaRPr>
          </a:p>
          <a:p>
            <a:pPr marL="228600" defTabSz="914400">
              <a:spcBef>
                <a:spcPts val="1000"/>
              </a:spcBef>
              <a:buClr>
                <a:schemeClr val="accent2"/>
              </a:buClr>
            </a:pPr>
            <a:endParaRPr lang="en-US" sz="2000" dirty="0">
              <a:solidFill>
                <a:schemeClr val="tx1">
                  <a:lumMod val="85000"/>
                  <a:lumOff val="15000"/>
                </a:schemeClr>
              </a:solidFill>
            </a:endParaRPr>
          </a:p>
        </p:txBody>
      </p:sp>
      <p:sp>
        <p:nvSpPr>
          <p:cNvPr id="4" name="TextBox 3">
            <a:extLst>
              <a:ext uri="{FF2B5EF4-FFF2-40B4-BE49-F238E27FC236}">
                <a16:creationId xmlns:a16="http://schemas.microsoft.com/office/drawing/2014/main" id="{EEC836A0-0ED1-5685-6A26-777C261D7CE7}"/>
              </a:ext>
            </a:extLst>
          </p:cNvPr>
          <p:cNvSpPr txBox="1"/>
          <p:nvPr/>
        </p:nvSpPr>
        <p:spPr>
          <a:xfrm>
            <a:off x="611560" y="6858000"/>
            <a:ext cx="7164796" cy="1754326"/>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67602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DE5301-FCC5-7209-1424-EF853297F6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8102E-B826-E1FA-310A-3E8CA7DA203B}"/>
              </a:ext>
            </a:extLst>
          </p:cNvPr>
          <p:cNvSpPr>
            <a:spLocks noGrp="1"/>
          </p:cNvSpPr>
          <p:nvPr>
            <p:ph type="title"/>
          </p:nvPr>
        </p:nvSpPr>
        <p:spPr>
          <a:xfrm>
            <a:off x="679540" y="260649"/>
            <a:ext cx="7784920" cy="1008112"/>
          </a:xfrm>
        </p:spPr>
        <p:txBody>
          <a:bodyPr vert="horz" lIns="182880" tIns="182880" rIns="182880" bIns="182880" rtlCol="0" anchor="ctr">
            <a:normAutofit/>
          </a:bodyPr>
          <a:lstStyle/>
          <a:p>
            <a:r>
              <a:rPr lang="en-US" sz="2100" u="sng" dirty="0"/>
              <a:t>More tips! How to stay organized?</a:t>
            </a:r>
          </a:p>
        </p:txBody>
      </p:sp>
      <p:sp>
        <p:nvSpPr>
          <p:cNvPr id="3" name="TextBox 2">
            <a:extLst>
              <a:ext uri="{FF2B5EF4-FFF2-40B4-BE49-F238E27FC236}">
                <a16:creationId xmlns:a16="http://schemas.microsoft.com/office/drawing/2014/main" id="{A80E95BC-1795-8E1E-85DF-8248C08DBD9D}"/>
              </a:ext>
            </a:extLst>
          </p:cNvPr>
          <p:cNvSpPr txBox="1"/>
          <p:nvPr/>
        </p:nvSpPr>
        <p:spPr>
          <a:xfrm>
            <a:off x="539552" y="1373364"/>
            <a:ext cx="8208912" cy="4719932"/>
          </a:xfrm>
          <a:prstGeom prst="rect">
            <a:avLst/>
          </a:prstGeom>
        </p:spPr>
        <p:txBody>
          <a:bodyPr vert="horz" lIns="91440" tIns="45720" rIns="91440" bIns="45720" rtlCol="0">
            <a:noAutofit/>
          </a:bodyPr>
          <a:lstStyle/>
          <a:p>
            <a:pPr marL="228600" defTabSz="914400">
              <a:spcBef>
                <a:spcPts val="1000"/>
              </a:spcBef>
              <a:buClr>
                <a:schemeClr val="accent2"/>
              </a:buClr>
            </a:pPr>
            <a:r>
              <a:rPr lang="en-US" sz="2000" dirty="0">
                <a:solidFill>
                  <a:schemeClr val="tx1">
                    <a:lumMod val="85000"/>
                    <a:lumOff val="15000"/>
                  </a:schemeClr>
                </a:solidFill>
              </a:rPr>
              <a:t>A suggestion! Create a new email account (separate from your personal life) for your post-secondary applications or for your job hunting! </a:t>
            </a:r>
          </a:p>
          <a:p>
            <a:pPr marL="228600" defTabSz="914400">
              <a:spcBef>
                <a:spcPts val="1000"/>
              </a:spcBef>
              <a:buClr>
                <a:schemeClr val="accent2"/>
              </a:buClr>
            </a:pPr>
            <a:r>
              <a:rPr lang="en-US" sz="2000" dirty="0">
                <a:solidFill>
                  <a:schemeClr val="tx1">
                    <a:lumMod val="85000"/>
                    <a:lumOff val="15000"/>
                  </a:schemeClr>
                </a:solidFill>
              </a:rPr>
              <a:t>	</a:t>
            </a:r>
            <a:r>
              <a:rPr lang="en-US" sz="2000" dirty="0" err="1">
                <a:solidFill>
                  <a:schemeClr val="tx1">
                    <a:lumMod val="85000"/>
                    <a:lumOff val="15000"/>
                  </a:schemeClr>
                </a:solidFill>
              </a:rPr>
              <a:t>ie</a:t>
            </a:r>
            <a:r>
              <a:rPr lang="en-US" sz="2000" dirty="0">
                <a:solidFill>
                  <a:schemeClr val="tx1">
                    <a:lumMod val="85000"/>
                    <a:lumOff val="15000"/>
                  </a:schemeClr>
                </a:solidFill>
              </a:rPr>
              <a:t>.  </a:t>
            </a:r>
            <a:r>
              <a:rPr lang="en-US" sz="2000" dirty="0">
                <a:hlinkClick r:id="rId3">
                  <a:extLst>
                    <a:ext uri="{A12FA001-AC4F-418D-AE19-62706E023703}">
                      <ahyp:hlinkClr xmlns:ahyp="http://schemas.microsoft.com/office/drawing/2018/hyperlinkcolor" val="tx"/>
                    </a:ext>
                  </a:extLst>
                </a:hlinkClick>
              </a:rPr>
              <a:t>hellokitty123@awesome.com</a:t>
            </a:r>
            <a:r>
              <a:rPr lang="en-US" sz="2000" dirty="0"/>
              <a:t> – may not be too professional!</a:t>
            </a:r>
          </a:p>
          <a:p>
            <a:pPr marL="228600" defTabSz="914400">
              <a:spcBef>
                <a:spcPts val="1000"/>
              </a:spcBef>
              <a:buClr>
                <a:schemeClr val="accent2"/>
              </a:buClr>
            </a:pPr>
            <a:endParaRPr lang="en-US" sz="2000" dirty="0">
              <a:solidFill>
                <a:schemeClr val="tx1">
                  <a:lumMod val="85000"/>
                  <a:lumOff val="15000"/>
                </a:schemeClr>
              </a:solidFill>
            </a:endParaRPr>
          </a:p>
          <a:p>
            <a:pPr marL="228600" defTabSz="914400">
              <a:spcBef>
                <a:spcPts val="1000"/>
              </a:spcBef>
              <a:buClr>
                <a:schemeClr val="accent2"/>
              </a:buClr>
            </a:pPr>
            <a:r>
              <a:rPr lang="en-US" sz="2000" dirty="0">
                <a:solidFill>
                  <a:schemeClr val="tx1">
                    <a:lumMod val="85000"/>
                    <a:lumOff val="15000"/>
                  </a:schemeClr>
                </a:solidFill>
              </a:rPr>
              <a:t>Tour the campus of your liking in person or virtual! Be curious!</a:t>
            </a:r>
          </a:p>
          <a:p>
            <a:pPr marL="228600" defTabSz="914400">
              <a:spcBef>
                <a:spcPts val="1000"/>
              </a:spcBef>
              <a:buClr>
                <a:schemeClr val="accent2"/>
              </a:buClr>
            </a:pPr>
            <a:endParaRPr lang="en-US" sz="2000" dirty="0">
              <a:solidFill>
                <a:schemeClr val="tx1">
                  <a:lumMod val="85000"/>
                  <a:lumOff val="15000"/>
                </a:schemeClr>
              </a:solidFill>
            </a:endParaRPr>
          </a:p>
          <a:p>
            <a:pPr marL="228600" defTabSz="914400">
              <a:spcBef>
                <a:spcPts val="1000"/>
              </a:spcBef>
              <a:buClr>
                <a:schemeClr val="accent2"/>
              </a:buClr>
            </a:pPr>
            <a:r>
              <a:rPr lang="en-US" sz="2000" dirty="0">
                <a:solidFill>
                  <a:schemeClr val="tx1">
                    <a:lumMod val="85000"/>
                    <a:lumOff val="15000"/>
                  </a:schemeClr>
                </a:solidFill>
              </a:rPr>
              <a:t>Financial Assistance and Student Loans are available! </a:t>
            </a:r>
            <a:r>
              <a:rPr lang="en-US" sz="2000" dirty="0">
                <a:hlinkClick r:id="rId4">
                  <a:extLst>
                    <a:ext uri="{A12FA001-AC4F-418D-AE19-62706E023703}">
                      <ahyp:hlinkClr xmlns:ahyp="http://schemas.microsoft.com/office/drawing/2018/hyperlinkcolor" val="tx"/>
                    </a:ext>
                  </a:extLst>
                </a:hlinkClick>
              </a:rPr>
              <a:t>https://studentaidbc.ca</a:t>
            </a:r>
            <a:r>
              <a:rPr lang="en-US" sz="2000" dirty="0"/>
              <a:t>. </a:t>
            </a:r>
          </a:p>
          <a:p>
            <a:pPr marL="228600" defTabSz="914400">
              <a:spcBef>
                <a:spcPts val="1000"/>
              </a:spcBef>
              <a:buClr>
                <a:schemeClr val="accent2"/>
              </a:buClr>
            </a:pPr>
            <a:endParaRPr lang="en-US" sz="2000" dirty="0">
              <a:solidFill>
                <a:schemeClr val="tx1">
                  <a:lumMod val="85000"/>
                  <a:lumOff val="15000"/>
                </a:schemeClr>
              </a:solidFill>
            </a:endParaRPr>
          </a:p>
          <a:p>
            <a:pPr marL="228600" defTabSz="914400">
              <a:spcBef>
                <a:spcPts val="1000"/>
              </a:spcBef>
              <a:buClr>
                <a:schemeClr val="accent2"/>
              </a:buClr>
            </a:pPr>
            <a:r>
              <a:rPr lang="en-US" sz="2000" dirty="0">
                <a:solidFill>
                  <a:schemeClr val="tx1">
                    <a:lumMod val="85000"/>
                    <a:lumOff val="15000"/>
                  </a:schemeClr>
                </a:solidFill>
              </a:rPr>
              <a:t>What if I want to take a GAP year/break from school?</a:t>
            </a:r>
          </a:p>
          <a:p>
            <a:pPr marL="914400" lvl="1" indent="-228600" defTabSz="914400">
              <a:spcBef>
                <a:spcPts val="1000"/>
              </a:spcBef>
              <a:buClr>
                <a:schemeClr val="accent2"/>
              </a:buClr>
              <a:buFont typeface="Arial" panose="020B0604020202020204" pitchFamily="34" charset="0"/>
              <a:buChar char="•"/>
            </a:pPr>
            <a:r>
              <a:rPr lang="en-US" sz="2000" dirty="0">
                <a:solidFill>
                  <a:schemeClr val="tx1">
                    <a:lumMod val="85000"/>
                    <a:lumOff val="15000"/>
                  </a:schemeClr>
                </a:solidFill>
              </a:rPr>
              <a:t>Understand the DEFERRAL PROCESS for post-secondary schools</a:t>
            </a:r>
          </a:p>
          <a:p>
            <a:pPr marL="914400" lvl="1" indent="-228600" defTabSz="914400">
              <a:spcBef>
                <a:spcPts val="1000"/>
              </a:spcBef>
              <a:buClr>
                <a:schemeClr val="accent2"/>
              </a:buClr>
              <a:buFont typeface="Arial" panose="020B0604020202020204" pitchFamily="34" charset="0"/>
              <a:buChar char="•"/>
            </a:pPr>
            <a:r>
              <a:rPr lang="en-US" sz="2000" dirty="0">
                <a:solidFill>
                  <a:schemeClr val="tx1">
                    <a:lumMod val="85000"/>
                    <a:lumOff val="15000"/>
                  </a:schemeClr>
                </a:solidFill>
              </a:rPr>
              <a:t>You could study part time and work</a:t>
            </a:r>
          </a:p>
          <a:p>
            <a:pPr marL="685800" lvl="1" defTabSz="914400">
              <a:spcBef>
                <a:spcPts val="1000"/>
              </a:spcBef>
              <a:buClr>
                <a:schemeClr val="accent2"/>
              </a:buClr>
            </a:pPr>
            <a:endParaRPr lang="en-US" sz="2000" dirty="0">
              <a:solidFill>
                <a:schemeClr val="tx1">
                  <a:lumMod val="85000"/>
                  <a:lumOff val="15000"/>
                </a:schemeClr>
              </a:solidFill>
            </a:endParaRPr>
          </a:p>
        </p:txBody>
      </p:sp>
    </p:spTree>
    <p:extLst>
      <p:ext uri="{BB962C8B-B14F-4D97-AF65-F5344CB8AC3E}">
        <p14:creationId xmlns:p14="http://schemas.microsoft.com/office/powerpoint/2010/main" val="1803680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2C38521-68C5-37AE-39BA-0761A47318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29907A-8FA5-B952-7E7C-9241E712889E}"/>
              </a:ext>
            </a:extLst>
          </p:cNvPr>
          <p:cNvSpPr>
            <a:spLocks noGrp="1"/>
          </p:cNvSpPr>
          <p:nvPr>
            <p:ph type="title"/>
          </p:nvPr>
        </p:nvSpPr>
        <p:spPr>
          <a:xfrm>
            <a:off x="679540" y="260649"/>
            <a:ext cx="7996916" cy="1008112"/>
          </a:xfrm>
        </p:spPr>
        <p:txBody>
          <a:bodyPr vert="horz" lIns="182880" tIns="182880" rIns="182880" bIns="182880" rtlCol="0" anchor="ctr">
            <a:normAutofit/>
          </a:bodyPr>
          <a:lstStyle/>
          <a:p>
            <a:r>
              <a:rPr lang="en-US" sz="2100" u="sng" dirty="0"/>
              <a:t>Are Advanced placement (AP) courses for me?</a:t>
            </a:r>
          </a:p>
        </p:txBody>
      </p:sp>
      <p:sp>
        <p:nvSpPr>
          <p:cNvPr id="3" name="TextBox 2">
            <a:extLst>
              <a:ext uri="{FF2B5EF4-FFF2-40B4-BE49-F238E27FC236}">
                <a16:creationId xmlns:a16="http://schemas.microsoft.com/office/drawing/2014/main" id="{E93906AE-88DA-AD9C-8202-38CE464E7AE2}"/>
              </a:ext>
            </a:extLst>
          </p:cNvPr>
          <p:cNvSpPr txBox="1"/>
          <p:nvPr/>
        </p:nvSpPr>
        <p:spPr>
          <a:xfrm>
            <a:off x="691983" y="1268760"/>
            <a:ext cx="7784920" cy="5256583"/>
          </a:xfrm>
          <a:prstGeom prst="rect">
            <a:avLst/>
          </a:prstGeom>
        </p:spPr>
        <p:txBody>
          <a:bodyPr vert="horz" lIns="91440" tIns="45720" rIns="91440" bIns="45720" rtlCol="0">
            <a:noAutofit/>
          </a:bodyPr>
          <a:lstStyle/>
          <a:p>
            <a:pPr marL="228600" defTabSz="914400">
              <a:spcBef>
                <a:spcPts val="1000"/>
              </a:spcBef>
              <a:buClr>
                <a:schemeClr val="accent2"/>
              </a:buClr>
            </a:pPr>
            <a:r>
              <a:rPr lang="en-US" sz="2000" dirty="0">
                <a:solidFill>
                  <a:schemeClr val="tx1">
                    <a:lumMod val="85000"/>
                    <a:lumOff val="15000"/>
                  </a:schemeClr>
                </a:solidFill>
              </a:rPr>
              <a:t>Offered in the </a:t>
            </a:r>
            <a:r>
              <a:rPr lang="en-US" sz="2000" b="1" dirty="0">
                <a:solidFill>
                  <a:schemeClr val="tx1">
                    <a:lumMod val="85000"/>
                    <a:lumOff val="15000"/>
                  </a:schemeClr>
                </a:solidFill>
              </a:rPr>
              <a:t>second semester </a:t>
            </a:r>
            <a:r>
              <a:rPr lang="en-US" sz="2000" dirty="0">
                <a:solidFill>
                  <a:schemeClr val="tx1">
                    <a:lumMod val="85000"/>
                    <a:lumOff val="15000"/>
                  </a:schemeClr>
                </a:solidFill>
              </a:rPr>
              <a:t>of your Grade 12 year at SLSS: </a:t>
            </a:r>
          </a:p>
          <a:p>
            <a:pPr marL="228600" defTabSz="914400">
              <a:spcBef>
                <a:spcPts val="1000"/>
              </a:spcBef>
              <a:buClr>
                <a:schemeClr val="accent2"/>
              </a:buClr>
            </a:pPr>
            <a:r>
              <a:rPr lang="en-US" sz="2000" dirty="0"/>
              <a:t>AP Calculus,  AP Chemistry and AP English Literature and Composition</a:t>
            </a:r>
          </a:p>
          <a:p>
            <a:pPr marL="228600" defTabSz="914400">
              <a:spcBef>
                <a:spcPts val="1000"/>
              </a:spcBef>
              <a:buClr>
                <a:schemeClr val="accent2"/>
              </a:buClr>
            </a:pPr>
            <a:endParaRPr lang="en-US" sz="1200" dirty="0">
              <a:solidFill>
                <a:schemeClr val="tx1">
                  <a:lumMod val="85000"/>
                  <a:lumOff val="15000"/>
                </a:schemeClr>
              </a:solidFill>
            </a:endParaRPr>
          </a:p>
          <a:p>
            <a:pPr marL="457200" indent="-228600" defTabSz="914400">
              <a:spcBef>
                <a:spcPts val="1000"/>
              </a:spcBef>
              <a:buClr>
                <a:schemeClr val="accent2"/>
              </a:buClr>
              <a:buFont typeface="Arial" panose="020B0604020202020204" pitchFamily="34" charset="0"/>
              <a:buChar char="•"/>
            </a:pPr>
            <a:r>
              <a:rPr lang="en-US" sz="2000" dirty="0">
                <a:solidFill>
                  <a:schemeClr val="tx1">
                    <a:lumMod val="85000"/>
                    <a:lumOff val="15000"/>
                  </a:schemeClr>
                </a:solidFill>
              </a:rPr>
              <a:t>Depends on your interest and goals:  STEM or Language/Literature</a:t>
            </a:r>
          </a:p>
          <a:p>
            <a:pPr marL="457200" indent="-228600" defTabSz="914400">
              <a:spcBef>
                <a:spcPts val="1000"/>
              </a:spcBef>
              <a:buClr>
                <a:schemeClr val="accent2"/>
              </a:buClr>
              <a:buFont typeface="Arial" panose="020B0604020202020204" pitchFamily="34" charset="0"/>
              <a:buChar char="•"/>
            </a:pPr>
            <a:endParaRPr lang="en-US" sz="1400" dirty="0">
              <a:solidFill>
                <a:schemeClr val="tx1">
                  <a:lumMod val="85000"/>
                  <a:lumOff val="15000"/>
                </a:schemeClr>
              </a:solidFill>
            </a:endParaRPr>
          </a:p>
          <a:p>
            <a:pPr marL="457200" indent="-228600" defTabSz="914400">
              <a:spcBef>
                <a:spcPts val="1000"/>
              </a:spcBef>
              <a:buClr>
                <a:schemeClr val="accent2"/>
              </a:buClr>
              <a:buFont typeface="Arial" panose="020B0604020202020204" pitchFamily="34" charset="0"/>
              <a:buChar char="•"/>
            </a:pPr>
            <a:r>
              <a:rPr lang="en-US" sz="2000" dirty="0">
                <a:solidFill>
                  <a:schemeClr val="tx1">
                    <a:lumMod val="85000"/>
                    <a:lumOff val="15000"/>
                  </a:schemeClr>
                </a:solidFill>
              </a:rPr>
              <a:t>Your AP scores could earn you college credit or advanced placement (meaning you could skip certain courses in college). Scores 3 or 4 are the target, but scoring lower will affect your GPA. Would it be better to get an ‘A’ in a non-AP course versus a ‘B’ in an AP course?</a:t>
            </a:r>
          </a:p>
          <a:p>
            <a:pPr marL="457200" indent="-228600" defTabSz="914400">
              <a:spcBef>
                <a:spcPts val="1000"/>
              </a:spcBef>
              <a:buClr>
                <a:schemeClr val="accent2"/>
              </a:buClr>
              <a:buFont typeface="Arial" panose="020B0604020202020204" pitchFamily="34" charset="0"/>
              <a:buChar char="•"/>
            </a:pPr>
            <a:endParaRPr lang="en-US" sz="1400" dirty="0">
              <a:solidFill>
                <a:schemeClr val="tx1">
                  <a:lumMod val="85000"/>
                  <a:lumOff val="15000"/>
                </a:schemeClr>
              </a:solidFill>
            </a:endParaRPr>
          </a:p>
          <a:p>
            <a:pPr marL="457200" indent="-228600" defTabSz="914400">
              <a:spcBef>
                <a:spcPts val="1000"/>
              </a:spcBef>
              <a:buClr>
                <a:schemeClr val="accent2"/>
              </a:buClr>
              <a:buFont typeface="Arial" panose="020B0604020202020204" pitchFamily="34" charset="0"/>
              <a:buChar char="•"/>
            </a:pPr>
            <a:r>
              <a:rPr lang="en-US" sz="2000" dirty="0">
                <a:solidFill>
                  <a:schemeClr val="tx1">
                    <a:lumMod val="85000"/>
                    <a:lumOff val="15000"/>
                  </a:schemeClr>
                </a:solidFill>
              </a:rPr>
              <a:t>The material is more demanding of your time. You must go above and beyond in your efforts to study and perform well.</a:t>
            </a:r>
          </a:p>
          <a:p>
            <a:pPr marL="457200" indent="-228600" defTabSz="914400">
              <a:spcBef>
                <a:spcPts val="1000"/>
              </a:spcBef>
              <a:buClr>
                <a:schemeClr val="accent2"/>
              </a:buClr>
              <a:buFont typeface="Arial" panose="020B0604020202020204" pitchFamily="34" charset="0"/>
              <a:buChar char="•"/>
            </a:pPr>
            <a:endParaRPr lang="en-US" sz="1400" dirty="0">
              <a:solidFill>
                <a:schemeClr val="tx1">
                  <a:lumMod val="85000"/>
                  <a:lumOff val="15000"/>
                </a:schemeClr>
              </a:solidFill>
            </a:endParaRPr>
          </a:p>
          <a:p>
            <a:pPr marL="457200" indent="-228600" defTabSz="914400">
              <a:spcBef>
                <a:spcPts val="1000"/>
              </a:spcBef>
              <a:buClr>
                <a:schemeClr val="accent2"/>
              </a:buClr>
              <a:buFont typeface="Arial" panose="020B0604020202020204" pitchFamily="34" charset="0"/>
              <a:buChar char="•"/>
            </a:pPr>
            <a:r>
              <a:rPr lang="en-US" sz="2000" dirty="0">
                <a:solidFill>
                  <a:schemeClr val="tx1">
                    <a:lumMod val="85000"/>
                    <a:lumOff val="15000"/>
                  </a:schemeClr>
                </a:solidFill>
              </a:rPr>
              <a:t>Recommended for study abroad in the United States.</a:t>
            </a:r>
          </a:p>
          <a:p>
            <a:pPr marL="457200" indent="-228600" defTabSz="914400">
              <a:spcBef>
                <a:spcPts val="1000"/>
              </a:spcBef>
              <a:buClr>
                <a:schemeClr val="accent2"/>
              </a:buClr>
              <a:buFont typeface="Arial" panose="020B0604020202020204" pitchFamily="34" charset="0"/>
              <a:buChar char="•"/>
            </a:pPr>
            <a:endParaRPr lang="en-US" sz="2000" dirty="0">
              <a:solidFill>
                <a:schemeClr val="tx1">
                  <a:lumMod val="85000"/>
                  <a:lumOff val="15000"/>
                </a:schemeClr>
              </a:solidFill>
            </a:endParaRPr>
          </a:p>
        </p:txBody>
      </p:sp>
    </p:spTree>
    <p:extLst>
      <p:ext uri="{BB962C8B-B14F-4D97-AF65-F5344CB8AC3E}">
        <p14:creationId xmlns:p14="http://schemas.microsoft.com/office/powerpoint/2010/main" val="162559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30" name="Rectangle 133129">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2" name="Rectangle 133131">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3122" name="Rectangle 2">
            <a:extLst>
              <a:ext uri="{FF2B5EF4-FFF2-40B4-BE49-F238E27FC236}">
                <a16:creationId xmlns:a16="http://schemas.microsoft.com/office/drawing/2014/main" id="{C60178C4-4D53-4A4B-B1D9-D06EC58AB6A3}"/>
              </a:ext>
            </a:extLst>
          </p:cNvPr>
          <p:cNvSpPr>
            <a:spLocks noGrp="1" noChangeArrowheads="1"/>
          </p:cNvSpPr>
          <p:nvPr>
            <p:ph type="title"/>
          </p:nvPr>
        </p:nvSpPr>
        <p:spPr>
          <a:xfrm>
            <a:off x="482600" y="2681103"/>
            <a:ext cx="2522980" cy="1495794"/>
          </a:xfrm>
          <a:noFill/>
          <a:ln>
            <a:solidFill>
              <a:schemeClr val="bg1"/>
            </a:solidFill>
          </a:ln>
        </p:spPr>
        <p:txBody>
          <a:bodyPr wrap="square">
            <a:normAutofit/>
          </a:bodyPr>
          <a:lstStyle/>
          <a:p>
            <a:pPr eaLnBrk="1" hangingPunct="1"/>
            <a:r>
              <a:rPr lang="en-CA" altLang="en-US" b="1">
                <a:solidFill>
                  <a:schemeClr val="bg1"/>
                </a:solidFill>
                <a:ea typeface="ＭＳ Ｐゴシック" panose="020B0600070205080204" pitchFamily="34" charset="-128"/>
              </a:rPr>
              <a:t>EXTERNAL CREDITS</a:t>
            </a:r>
          </a:p>
        </p:txBody>
      </p:sp>
      <p:graphicFrame>
        <p:nvGraphicFramePr>
          <p:cNvPr id="133125" name="Rectangle 3">
            <a:extLst>
              <a:ext uri="{FF2B5EF4-FFF2-40B4-BE49-F238E27FC236}">
                <a16:creationId xmlns:a16="http://schemas.microsoft.com/office/drawing/2014/main" id="{C5EE90E2-DA6F-4C19-A2D2-6687EF9B39E4}"/>
              </a:ext>
            </a:extLst>
          </p:cNvPr>
          <p:cNvGraphicFramePr>
            <a:graphicFrameLocks noGrp="1"/>
          </p:cNvGraphicFramePr>
          <p:nvPr>
            <p:ph idx="1"/>
            <p:extLst>
              <p:ext uri="{D42A27DB-BD31-4B8C-83A1-F6EECF244321}">
                <p14:modId xmlns:p14="http://schemas.microsoft.com/office/powerpoint/2010/main" val="2298438502"/>
              </p:ext>
            </p:extLst>
          </p:nvPr>
        </p:nvGraphicFramePr>
        <p:xfrm>
          <a:off x="4214812" y="965200"/>
          <a:ext cx="4205288"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4324117-81EA-694F-8074-711272BCCA67}"/>
              </a:ext>
            </a:extLst>
          </p:cNvPr>
          <p:cNvSpPr>
            <a:spLocks noGrp="1" noChangeArrowheads="1"/>
          </p:cNvSpPr>
          <p:nvPr>
            <p:ph type="title"/>
          </p:nvPr>
        </p:nvSpPr>
        <p:spPr>
          <a:xfrm>
            <a:off x="4568400" y="260648"/>
            <a:ext cx="3364992" cy="1174991"/>
          </a:xfrm>
        </p:spPr>
        <p:txBody>
          <a:bodyPr vert="horz" lIns="182880" tIns="182880" rIns="182880" bIns="182880" rtlCol="0" anchor="ctr">
            <a:normAutofit/>
          </a:bodyPr>
          <a:lstStyle/>
          <a:p>
            <a:r>
              <a:rPr lang="en-US" altLang="en-US" sz="2100" b="1" dirty="0"/>
              <a:t>English </a:t>
            </a:r>
          </a:p>
        </p:txBody>
      </p:sp>
      <p:pic>
        <p:nvPicPr>
          <p:cNvPr id="14343" name="Picture 14340">
            <a:extLst>
              <a:ext uri="{FF2B5EF4-FFF2-40B4-BE49-F238E27FC236}">
                <a16:creationId xmlns:a16="http://schemas.microsoft.com/office/drawing/2014/main" id="{771FC021-B6A5-4E10-9E6F-15E0570162FE}"/>
              </a:ext>
            </a:extLst>
          </p:cNvPr>
          <p:cNvPicPr>
            <a:picLocks noChangeAspect="1"/>
          </p:cNvPicPr>
          <p:nvPr/>
        </p:nvPicPr>
        <p:blipFill rotWithShape="1">
          <a:blip r:embed="rId3"/>
          <a:srcRect l="28054" r="34504"/>
          <a:stretch/>
        </p:blipFill>
        <p:spPr>
          <a:xfrm>
            <a:off x="20" y="0"/>
            <a:ext cx="3491860" cy="6858000"/>
          </a:xfrm>
          <a:prstGeom prst="rect">
            <a:avLst/>
          </a:prstGeom>
        </p:spPr>
      </p:pic>
      <p:sp>
        <p:nvSpPr>
          <p:cNvPr id="14339" name="Rectangle 3">
            <a:extLst>
              <a:ext uri="{FF2B5EF4-FFF2-40B4-BE49-F238E27FC236}">
                <a16:creationId xmlns:a16="http://schemas.microsoft.com/office/drawing/2014/main" id="{39B47545-14BF-4B42-B94D-F2853328C644}"/>
              </a:ext>
            </a:extLst>
          </p:cNvPr>
          <p:cNvSpPr>
            <a:spLocks noGrp="1" noChangeArrowheads="1"/>
          </p:cNvSpPr>
          <p:nvPr>
            <p:ph sz="half" idx="1"/>
          </p:nvPr>
        </p:nvSpPr>
        <p:spPr>
          <a:xfrm>
            <a:off x="3779912" y="1700808"/>
            <a:ext cx="5112568" cy="4896544"/>
          </a:xfrm>
        </p:spPr>
        <p:txBody>
          <a:bodyPr vert="horz" lIns="91440" tIns="45720" rIns="91440" bIns="45720" rtlCol="0">
            <a:normAutofit/>
          </a:bodyPr>
          <a:lstStyle/>
          <a:p>
            <a:pPr marL="0" indent="0">
              <a:lnSpc>
                <a:spcPct val="90000"/>
              </a:lnSpc>
              <a:buNone/>
            </a:pPr>
            <a:r>
              <a:rPr lang="en-US" altLang="en-US" sz="2800" dirty="0"/>
              <a:t>English Composition 11</a:t>
            </a:r>
          </a:p>
          <a:p>
            <a:pPr marL="0" indent="0">
              <a:lnSpc>
                <a:spcPct val="90000"/>
              </a:lnSpc>
              <a:buNone/>
            </a:pPr>
            <a:endParaRPr lang="en-US" altLang="en-US" sz="2800" dirty="0"/>
          </a:p>
          <a:p>
            <a:pPr marL="0" indent="0">
              <a:lnSpc>
                <a:spcPct val="90000"/>
              </a:lnSpc>
              <a:buNone/>
            </a:pPr>
            <a:r>
              <a:rPr lang="en-US" altLang="en-US" sz="2800" dirty="0"/>
              <a:t>English Composition Enriched 11 (NOT OFFERED 2026/27)</a:t>
            </a:r>
            <a:endParaRPr lang="en-US" altLang="en-US" sz="2800" dirty="0">
              <a:solidFill>
                <a:srgbClr val="FF0000"/>
              </a:solidFill>
            </a:endParaRPr>
          </a:p>
          <a:p>
            <a:pPr lvl="1">
              <a:lnSpc>
                <a:spcPct val="90000"/>
              </a:lnSpc>
            </a:pPr>
            <a:endParaRPr lang="en-US" altLang="en-US" sz="13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8489"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0418" name="Rectangle 2">
            <a:extLst>
              <a:ext uri="{FF2B5EF4-FFF2-40B4-BE49-F238E27FC236}">
                <a16:creationId xmlns:a16="http://schemas.microsoft.com/office/drawing/2014/main" id="{E8031EAA-F85D-4A4B-BD96-51B63B3BD7EC}"/>
              </a:ext>
            </a:extLst>
          </p:cNvPr>
          <p:cNvSpPr>
            <a:spLocks noGrp="1" noChangeArrowheads="1"/>
          </p:cNvSpPr>
          <p:nvPr>
            <p:ph type="title"/>
          </p:nvPr>
        </p:nvSpPr>
        <p:spPr>
          <a:xfrm>
            <a:off x="323529" y="332657"/>
            <a:ext cx="4841110" cy="1296143"/>
          </a:xfrm>
          <a:noFill/>
          <a:ln>
            <a:solidFill>
              <a:schemeClr val="bg1"/>
            </a:solidFill>
          </a:ln>
        </p:spPr>
        <p:txBody>
          <a:bodyPr wrap="square">
            <a:normAutofit/>
          </a:bodyPr>
          <a:lstStyle/>
          <a:p>
            <a:pPr eaLnBrk="1" hangingPunct="1"/>
            <a:r>
              <a:rPr lang="en-CA" altLang="en-US" b="1" dirty="0">
                <a:solidFill>
                  <a:schemeClr val="bg1"/>
                </a:solidFill>
                <a:ea typeface="ＭＳ Ｐゴシック" panose="020B0600070205080204" pitchFamily="34" charset="-128"/>
              </a:rPr>
              <a:t>English language learning (ELL)</a:t>
            </a:r>
          </a:p>
        </p:txBody>
      </p:sp>
      <p:sp>
        <p:nvSpPr>
          <p:cNvPr id="60419" name="Rectangle 3">
            <a:extLst>
              <a:ext uri="{FF2B5EF4-FFF2-40B4-BE49-F238E27FC236}">
                <a16:creationId xmlns:a16="http://schemas.microsoft.com/office/drawing/2014/main" id="{579C95DD-62B8-7746-B72C-CE5221001323}"/>
              </a:ext>
            </a:extLst>
          </p:cNvPr>
          <p:cNvSpPr>
            <a:spLocks noGrp="1" noChangeArrowheads="1"/>
          </p:cNvSpPr>
          <p:nvPr>
            <p:ph idx="1"/>
          </p:nvPr>
        </p:nvSpPr>
        <p:spPr>
          <a:xfrm>
            <a:off x="179512" y="2042836"/>
            <a:ext cx="5256584" cy="3690420"/>
          </a:xfrm>
        </p:spPr>
        <p:txBody>
          <a:bodyPr>
            <a:normAutofit/>
          </a:bodyPr>
          <a:lstStyle/>
          <a:p>
            <a:pPr lvl="1">
              <a:lnSpc>
                <a:spcPct val="90000"/>
              </a:lnSpc>
            </a:pPr>
            <a:r>
              <a:rPr lang="en-CA" altLang="en-US" sz="2600" dirty="0">
                <a:solidFill>
                  <a:schemeClr val="bg1"/>
                </a:solidFill>
                <a:ea typeface="ＭＳ Ｐゴシック" panose="020B0600070205080204" pitchFamily="34" charset="-128"/>
              </a:rPr>
              <a:t>Assume that you will be advancing (unless your teacher has told you otherwise) </a:t>
            </a:r>
          </a:p>
          <a:p>
            <a:pPr lvl="1">
              <a:lnSpc>
                <a:spcPct val="90000"/>
              </a:lnSpc>
            </a:pPr>
            <a:endParaRPr lang="en-CA" altLang="en-US" sz="2600" dirty="0">
              <a:solidFill>
                <a:schemeClr val="bg1"/>
              </a:solidFill>
              <a:ea typeface="ＭＳ Ｐゴシック" panose="020B0600070205080204" pitchFamily="34" charset="-128"/>
            </a:endParaRPr>
          </a:p>
          <a:p>
            <a:pPr lvl="1">
              <a:lnSpc>
                <a:spcPct val="90000"/>
              </a:lnSpc>
            </a:pPr>
            <a:r>
              <a:rPr lang="en-CA" altLang="en-US" sz="2400" dirty="0">
                <a:solidFill>
                  <a:schemeClr val="bg1"/>
                </a:solidFill>
                <a:ea typeface="ＭＳ Ｐゴシック" panose="020B0600070205080204" pitchFamily="34" charset="-128"/>
              </a:rPr>
              <a:t>The ELL department will update counsellors if there are any changes</a:t>
            </a:r>
          </a:p>
          <a:p>
            <a:pPr lvl="1">
              <a:lnSpc>
                <a:spcPct val="90000"/>
              </a:lnSpc>
            </a:pPr>
            <a:endParaRPr lang="en-CA" altLang="en-US" sz="2400" dirty="0">
              <a:solidFill>
                <a:schemeClr val="bg1"/>
              </a:solidFill>
              <a:ea typeface="ＭＳ Ｐゴシック" panose="020B0600070205080204" pitchFamily="34" charset="-128"/>
            </a:endParaRPr>
          </a:p>
          <a:p>
            <a:pPr lvl="1">
              <a:lnSpc>
                <a:spcPct val="90000"/>
              </a:lnSpc>
            </a:pPr>
            <a:r>
              <a:rPr lang="en-CA" altLang="en-US" sz="2400" dirty="0">
                <a:solidFill>
                  <a:srgbClr val="FFC000"/>
                </a:solidFill>
                <a:ea typeface="ＭＳ Ｐゴシック" panose="020B0600070205080204" pitchFamily="34" charset="-128"/>
              </a:rPr>
              <a:t>Please see your ELL teacher if you have any questions</a:t>
            </a:r>
          </a:p>
          <a:p>
            <a:pPr eaLnBrk="1" hangingPunct="1">
              <a:lnSpc>
                <a:spcPct val="90000"/>
              </a:lnSpc>
              <a:buFont typeface="Wingdings" pitchFamily="2" charset="2"/>
              <a:buNone/>
            </a:pPr>
            <a:endParaRPr lang="en-CA" altLang="en-US" sz="2400" dirty="0">
              <a:solidFill>
                <a:schemeClr val="bg1"/>
              </a:solidFill>
              <a:ea typeface="ＭＳ Ｐゴシック" panose="020B0600070205080204" pitchFamily="34" charset="-128"/>
            </a:endParaRPr>
          </a:p>
        </p:txBody>
      </p:sp>
      <p:pic>
        <p:nvPicPr>
          <p:cNvPr id="71" name="Graphic 70" descr="Classroom">
            <a:extLst>
              <a:ext uri="{FF2B5EF4-FFF2-40B4-BE49-F238E27FC236}">
                <a16:creationId xmlns:a16="http://schemas.microsoft.com/office/drawing/2014/main" id="{1A28488C-1C1E-43F6-A482-A51ECC9C56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9902" y="2042836"/>
            <a:ext cx="2571497" cy="2571497"/>
          </a:xfrm>
          <a:prstGeom prst="rect">
            <a:avLst/>
          </a:prstGeom>
        </p:spPr>
      </p:pic>
      <p:pic>
        <p:nvPicPr>
          <p:cNvPr id="3" name="Picture 2" descr="Logo, company name&#10;&#10;Description automatically generated">
            <a:extLst>
              <a:ext uri="{FF2B5EF4-FFF2-40B4-BE49-F238E27FC236}">
                <a16:creationId xmlns:a16="http://schemas.microsoft.com/office/drawing/2014/main" id="{ACC4037F-7152-2F4E-9AF7-CB7E021E7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208" y="0"/>
            <a:ext cx="2107456" cy="2351077"/>
          </a:xfrm>
          <a:prstGeom prst="rect">
            <a:avLst/>
          </a:prstGeom>
        </p:spPr>
      </p:pic>
    </p:spTree>
    <p:extLst>
      <p:ext uri="{BB962C8B-B14F-4D97-AF65-F5344CB8AC3E}">
        <p14:creationId xmlns:p14="http://schemas.microsoft.com/office/powerpoint/2010/main" val="3165072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C56E715F-5287-1249-92ED-C7A61BD3DCDB}"/>
              </a:ext>
            </a:extLst>
          </p:cNvPr>
          <p:cNvSpPr>
            <a:spLocks noGrp="1" noChangeArrowheads="1"/>
          </p:cNvSpPr>
          <p:nvPr>
            <p:ph type="title"/>
          </p:nvPr>
        </p:nvSpPr>
        <p:spPr>
          <a:xfrm>
            <a:off x="3419872" y="332656"/>
            <a:ext cx="4896544" cy="1174991"/>
          </a:xfrm>
        </p:spPr>
        <p:txBody>
          <a:bodyPr vert="horz" lIns="182880" tIns="182880" rIns="182880" bIns="182880" rtlCol="0" anchor="ctr">
            <a:normAutofit/>
          </a:bodyPr>
          <a:lstStyle/>
          <a:p>
            <a:r>
              <a:rPr lang="en-US" altLang="en-US" sz="2100" b="1" dirty="0"/>
              <a:t>FINE ARTS</a:t>
            </a:r>
          </a:p>
        </p:txBody>
      </p:sp>
      <p:pic>
        <p:nvPicPr>
          <p:cNvPr id="149521" name="Picture 149508" descr="Green electric guitar">
            <a:extLst>
              <a:ext uri="{FF2B5EF4-FFF2-40B4-BE49-F238E27FC236}">
                <a16:creationId xmlns:a16="http://schemas.microsoft.com/office/drawing/2014/main" id="{3B18D43B-455E-4F3A-B11F-9156D91898DB}"/>
              </a:ext>
            </a:extLst>
          </p:cNvPr>
          <p:cNvPicPr>
            <a:picLocks noChangeAspect="1"/>
          </p:cNvPicPr>
          <p:nvPr/>
        </p:nvPicPr>
        <p:blipFill rotWithShape="1">
          <a:blip r:embed="rId3"/>
          <a:srcRect l="53142" r="12988"/>
          <a:stretch/>
        </p:blipFill>
        <p:spPr>
          <a:xfrm>
            <a:off x="20" y="10"/>
            <a:ext cx="2483748" cy="6857990"/>
          </a:xfrm>
          <a:prstGeom prst="rect">
            <a:avLst/>
          </a:prstGeom>
        </p:spPr>
      </p:pic>
      <p:sp>
        <p:nvSpPr>
          <p:cNvPr id="149507" name="Rectangle 3">
            <a:extLst>
              <a:ext uri="{FF2B5EF4-FFF2-40B4-BE49-F238E27FC236}">
                <a16:creationId xmlns:a16="http://schemas.microsoft.com/office/drawing/2014/main" id="{4C6F3CF8-620B-E448-B36D-A88C3D401458}"/>
              </a:ext>
            </a:extLst>
          </p:cNvPr>
          <p:cNvSpPr>
            <a:spLocks noGrp="1" noChangeArrowheads="1"/>
          </p:cNvSpPr>
          <p:nvPr>
            <p:ph sz="half" idx="1"/>
          </p:nvPr>
        </p:nvSpPr>
        <p:spPr>
          <a:xfrm>
            <a:off x="3419872" y="1844824"/>
            <a:ext cx="5095589" cy="4316700"/>
          </a:xfrm>
        </p:spPr>
        <p:txBody>
          <a:bodyPr vert="horz" lIns="91440" tIns="45720" rIns="91440" bIns="45720" rtlCol="0">
            <a:normAutofit fontScale="92500" lnSpcReduction="10000"/>
          </a:bodyPr>
          <a:lstStyle/>
          <a:p>
            <a:pPr marL="228600" lvl="1" indent="0">
              <a:buNone/>
            </a:pPr>
            <a:r>
              <a:rPr lang="en-US" altLang="en-US" sz="2400" dirty="0"/>
              <a:t>ART – Art Studio, Photography, Graphic Arts, Multimedia and Technology, </a:t>
            </a:r>
          </a:p>
          <a:p>
            <a:pPr marL="228600" lvl="1" indent="0">
              <a:buNone/>
            </a:pPr>
            <a:r>
              <a:rPr lang="en-US" altLang="en-US" sz="2400" dirty="0"/>
              <a:t>Visual Arts 2D, Studio Arts 3D, Yearbook</a:t>
            </a:r>
          </a:p>
          <a:p>
            <a:pPr marL="228600" lvl="1" indent="0">
              <a:buNone/>
            </a:pPr>
            <a:endParaRPr lang="en-US" altLang="en-US" sz="2400" dirty="0"/>
          </a:p>
          <a:p>
            <a:pPr marL="228600" lvl="1" indent="0">
              <a:buNone/>
            </a:pPr>
            <a:r>
              <a:rPr lang="en-US" altLang="en-US" sz="2400" dirty="0"/>
              <a:t>DRAMA – Theatre Production and Performance, Directed Studies, Directing and Script Development</a:t>
            </a:r>
          </a:p>
          <a:p>
            <a:pPr marL="228600" lvl="1" indent="0">
              <a:buNone/>
            </a:pPr>
            <a:endParaRPr lang="en-US" altLang="en-US" sz="2400" dirty="0"/>
          </a:p>
          <a:p>
            <a:pPr marL="228600" lvl="1" indent="0">
              <a:buNone/>
            </a:pPr>
            <a:r>
              <a:rPr lang="en-US" altLang="en-US" sz="2400" dirty="0"/>
              <a:t>MUSIC – Concert Band, Vocal Ensemble, Guitar, Strings, Recording Arts Technology</a:t>
            </a:r>
          </a:p>
          <a:p>
            <a:pPr lvl="1"/>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6B933E7-BBB4-8F6B-A6C1-1D123D05F718}"/>
            </a:ext>
          </a:extLst>
        </p:cNvPr>
        <p:cNvGrpSpPr/>
        <p:nvPr/>
      </p:nvGrpSpPr>
      <p:grpSpPr>
        <a:xfrm>
          <a:off x="0" y="0"/>
          <a:ext cx="0" cy="0"/>
          <a:chOff x="0" y="0"/>
          <a:chExt cx="0" cy="0"/>
        </a:xfrm>
      </p:grpSpPr>
      <p:sp>
        <p:nvSpPr>
          <p:cNvPr id="149506" name="Rectangle 2">
            <a:extLst>
              <a:ext uri="{FF2B5EF4-FFF2-40B4-BE49-F238E27FC236}">
                <a16:creationId xmlns:a16="http://schemas.microsoft.com/office/drawing/2014/main" id="{AB94A4F2-A347-F0B7-884C-CAF8D896FCA5}"/>
              </a:ext>
            </a:extLst>
          </p:cNvPr>
          <p:cNvSpPr>
            <a:spLocks noGrp="1" noChangeArrowheads="1"/>
          </p:cNvSpPr>
          <p:nvPr>
            <p:ph type="title"/>
          </p:nvPr>
        </p:nvSpPr>
        <p:spPr>
          <a:xfrm>
            <a:off x="3862179" y="476672"/>
            <a:ext cx="4443982" cy="1174991"/>
          </a:xfrm>
        </p:spPr>
        <p:txBody>
          <a:bodyPr vert="horz" lIns="182880" tIns="182880" rIns="182880" bIns="182880" rtlCol="0" anchor="ctr">
            <a:normAutofit/>
          </a:bodyPr>
          <a:lstStyle/>
          <a:p>
            <a:r>
              <a:rPr lang="en-US" altLang="en-US" sz="2100" b="1" dirty="0"/>
              <a:t>Applied skills</a:t>
            </a:r>
          </a:p>
        </p:txBody>
      </p:sp>
      <p:pic>
        <p:nvPicPr>
          <p:cNvPr id="149509" name="Picture 149508" descr="Digital financial graph">
            <a:extLst>
              <a:ext uri="{FF2B5EF4-FFF2-40B4-BE49-F238E27FC236}">
                <a16:creationId xmlns:a16="http://schemas.microsoft.com/office/drawing/2014/main" id="{488A9728-F4FD-DAFC-2388-004DBCCBBFB3}"/>
              </a:ext>
            </a:extLst>
          </p:cNvPr>
          <p:cNvPicPr>
            <a:picLocks noChangeAspect="1"/>
          </p:cNvPicPr>
          <p:nvPr/>
        </p:nvPicPr>
        <p:blipFill>
          <a:blip r:embed="rId3"/>
          <a:srcRect l="43318" r="28032"/>
          <a:stretch/>
        </p:blipFill>
        <p:spPr>
          <a:xfrm>
            <a:off x="0" y="10"/>
            <a:ext cx="3059832" cy="6857990"/>
          </a:xfrm>
          <a:prstGeom prst="rect">
            <a:avLst/>
          </a:prstGeom>
        </p:spPr>
      </p:pic>
      <p:sp>
        <p:nvSpPr>
          <p:cNvPr id="149507" name="Rectangle 3">
            <a:extLst>
              <a:ext uri="{FF2B5EF4-FFF2-40B4-BE49-F238E27FC236}">
                <a16:creationId xmlns:a16="http://schemas.microsoft.com/office/drawing/2014/main" id="{BD676D05-2253-F9BD-F0E2-AF852E356911}"/>
              </a:ext>
            </a:extLst>
          </p:cNvPr>
          <p:cNvSpPr>
            <a:spLocks noGrp="1" noChangeArrowheads="1"/>
          </p:cNvSpPr>
          <p:nvPr>
            <p:ph sz="half" idx="1"/>
          </p:nvPr>
        </p:nvSpPr>
        <p:spPr>
          <a:xfrm>
            <a:off x="3275856" y="2060848"/>
            <a:ext cx="5760640" cy="4176464"/>
          </a:xfrm>
        </p:spPr>
        <p:txBody>
          <a:bodyPr vert="horz" lIns="91440" tIns="45720" rIns="91440" bIns="45720" numCol="2" rtlCol="0">
            <a:normAutofit fontScale="92500" lnSpcReduction="10000"/>
          </a:bodyPr>
          <a:lstStyle/>
          <a:p>
            <a:pPr marL="0" lvl="1" indent="0">
              <a:lnSpc>
                <a:spcPct val="90000"/>
              </a:lnSpc>
              <a:buNone/>
            </a:pPr>
            <a:r>
              <a:rPr lang="en-US" altLang="en-US" sz="2000" b="1" dirty="0"/>
              <a:t>BUSINESS EDUCATION</a:t>
            </a:r>
          </a:p>
          <a:p>
            <a:pPr lvl="1">
              <a:lnSpc>
                <a:spcPct val="90000"/>
              </a:lnSpc>
            </a:pPr>
            <a:r>
              <a:rPr lang="en-US" altLang="en-US" sz="2000" dirty="0"/>
              <a:t>Accounting</a:t>
            </a:r>
          </a:p>
          <a:p>
            <a:pPr lvl="1">
              <a:lnSpc>
                <a:spcPct val="90000"/>
              </a:lnSpc>
            </a:pPr>
            <a:r>
              <a:rPr lang="en-US" altLang="en-US" sz="2000" dirty="0"/>
              <a:t>Financial Accounting</a:t>
            </a:r>
          </a:p>
          <a:p>
            <a:pPr lvl="1">
              <a:lnSpc>
                <a:spcPct val="90000"/>
              </a:lnSpc>
            </a:pPr>
            <a:r>
              <a:rPr lang="en-US" altLang="en-US" sz="2000" dirty="0"/>
              <a:t>Economics</a:t>
            </a:r>
          </a:p>
          <a:p>
            <a:pPr lvl="1">
              <a:lnSpc>
                <a:spcPct val="90000"/>
              </a:lnSpc>
            </a:pPr>
            <a:r>
              <a:rPr lang="en-US" altLang="en-US" sz="2000" dirty="0"/>
              <a:t>Computer Programming</a:t>
            </a:r>
          </a:p>
          <a:p>
            <a:pPr lvl="1">
              <a:lnSpc>
                <a:spcPct val="90000"/>
              </a:lnSpc>
            </a:pPr>
            <a:r>
              <a:rPr lang="en-US" altLang="en-US" sz="2000" dirty="0"/>
              <a:t>Digital Communication</a:t>
            </a:r>
          </a:p>
          <a:p>
            <a:pPr lvl="1">
              <a:lnSpc>
                <a:spcPct val="90000"/>
              </a:lnSpc>
            </a:pPr>
            <a:r>
              <a:rPr lang="en-US" altLang="en-US" sz="2000" dirty="0"/>
              <a:t>Marketing </a:t>
            </a:r>
          </a:p>
          <a:p>
            <a:pPr lvl="1">
              <a:lnSpc>
                <a:spcPct val="90000"/>
              </a:lnSpc>
            </a:pPr>
            <a:r>
              <a:rPr lang="en-US" altLang="en-US" sz="2000" dirty="0"/>
              <a:t>Work Experience (Accounting, Gen Business, Law, Marketing</a:t>
            </a:r>
          </a:p>
          <a:p>
            <a:pPr marL="0" lvl="1" indent="0">
              <a:lnSpc>
                <a:spcPct val="90000"/>
              </a:lnSpc>
              <a:buNone/>
            </a:pPr>
            <a:r>
              <a:rPr lang="en-US" altLang="en-US" sz="2000" b="1" dirty="0"/>
              <a:t>TECHNOLOGY</a:t>
            </a:r>
          </a:p>
          <a:p>
            <a:pPr lvl="1">
              <a:lnSpc>
                <a:spcPct val="90000"/>
              </a:lnSpc>
            </a:pPr>
            <a:r>
              <a:rPr lang="en-US" altLang="en-US" sz="2000" dirty="0"/>
              <a:t>Drafting and Design</a:t>
            </a:r>
          </a:p>
          <a:p>
            <a:pPr lvl="1">
              <a:lnSpc>
                <a:spcPct val="90000"/>
              </a:lnSpc>
            </a:pPr>
            <a:r>
              <a:rPr lang="en-US" altLang="en-US" sz="2000" dirty="0"/>
              <a:t>Metal Design</a:t>
            </a:r>
          </a:p>
          <a:p>
            <a:pPr lvl="1">
              <a:lnSpc>
                <a:spcPct val="90000"/>
              </a:lnSpc>
            </a:pPr>
            <a:r>
              <a:rPr lang="en-US" altLang="en-US" sz="2000" dirty="0"/>
              <a:t>Transportation </a:t>
            </a:r>
            <a:r>
              <a:rPr lang="en-US" altLang="en-US" sz="2000" i="1" dirty="0"/>
              <a:t>(NOT OFFERED 2026/27)</a:t>
            </a:r>
          </a:p>
          <a:p>
            <a:pPr lvl="1">
              <a:lnSpc>
                <a:spcPct val="90000"/>
              </a:lnSpc>
            </a:pPr>
            <a:r>
              <a:rPr lang="en-US" altLang="en-US" sz="2000" dirty="0"/>
              <a:t>Woodwork</a:t>
            </a:r>
          </a:p>
          <a:p>
            <a:pPr lvl="1">
              <a:lnSpc>
                <a:spcPct val="90000"/>
              </a:lnSpc>
            </a:pPr>
            <a:endParaRPr lang="en-US" altLang="en-US" sz="2000" dirty="0"/>
          </a:p>
          <a:p>
            <a:pPr marL="0" lvl="1" indent="0">
              <a:lnSpc>
                <a:spcPct val="90000"/>
              </a:lnSpc>
              <a:buNone/>
            </a:pPr>
            <a:r>
              <a:rPr lang="en-US" altLang="en-US" sz="2000" b="1" dirty="0"/>
              <a:t>HOME ECONOMICS</a:t>
            </a:r>
          </a:p>
          <a:p>
            <a:pPr lvl="1">
              <a:lnSpc>
                <a:spcPct val="90000"/>
              </a:lnSpc>
            </a:pPr>
            <a:r>
              <a:rPr lang="en-US" altLang="en-US" sz="2000" dirty="0"/>
              <a:t>Food Studies</a:t>
            </a:r>
          </a:p>
          <a:p>
            <a:pPr lvl="1">
              <a:lnSpc>
                <a:spcPct val="90000"/>
              </a:lnSpc>
            </a:pPr>
            <a:r>
              <a:rPr lang="en-US" altLang="en-US" sz="2000" dirty="0"/>
              <a:t>Textile Studies</a:t>
            </a:r>
          </a:p>
          <a:p>
            <a:pPr lvl="1">
              <a:lnSpc>
                <a:spcPct val="90000"/>
              </a:lnSpc>
            </a:pPr>
            <a:r>
              <a:rPr lang="en-US" altLang="en-US" sz="2000" dirty="0"/>
              <a:t>Fashion Design 12</a:t>
            </a:r>
          </a:p>
          <a:p>
            <a:pPr lvl="1">
              <a:lnSpc>
                <a:spcPct val="90000"/>
              </a:lnSpc>
            </a:pPr>
            <a:endParaRPr lang="en-US" altLang="en-US" sz="1200" dirty="0"/>
          </a:p>
        </p:txBody>
      </p:sp>
    </p:spTree>
    <p:extLst>
      <p:ext uri="{BB962C8B-B14F-4D97-AF65-F5344CB8AC3E}">
        <p14:creationId xmlns:p14="http://schemas.microsoft.com/office/powerpoint/2010/main" val="1881759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30" name="Rectangle 133129">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2" name="Rectangle 133131">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3122" name="Rectangle 2">
            <a:extLst>
              <a:ext uri="{FF2B5EF4-FFF2-40B4-BE49-F238E27FC236}">
                <a16:creationId xmlns:a16="http://schemas.microsoft.com/office/drawing/2014/main" id="{C60178C4-4D53-4A4B-B1D9-D06EC58AB6A3}"/>
              </a:ext>
            </a:extLst>
          </p:cNvPr>
          <p:cNvSpPr>
            <a:spLocks noGrp="1" noChangeArrowheads="1"/>
          </p:cNvSpPr>
          <p:nvPr>
            <p:ph type="title"/>
          </p:nvPr>
        </p:nvSpPr>
        <p:spPr>
          <a:xfrm>
            <a:off x="482600" y="2681103"/>
            <a:ext cx="2522980" cy="1495794"/>
          </a:xfrm>
          <a:noFill/>
          <a:ln>
            <a:solidFill>
              <a:schemeClr val="bg1"/>
            </a:solidFill>
          </a:ln>
        </p:spPr>
        <p:txBody>
          <a:bodyPr wrap="square">
            <a:normAutofit/>
          </a:bodyPr>
          <a:lstStyle/>
          <a:p>
            <a:pPr eaLnBrk="1" hangingPunct="1"/>
            <a:r>
              <a:rPr lang="en-CA" altLang="en-US" sz="2200" b="1" dirty="0">
                <a:solidFill>
                  <a:schemeClr val="bg1"/>
                </a:solidFill>
                <a:ea typeface="ＭＳ Ｐゴシック" panose="020B0600070205080204" pitchFamily="34" charset="-128"/>
              </a:rPr>
              <a:t>Modern languages</a:t>
            </a:r>
          </a:p>
        </p:txBody>
      </p:sp>
      <p:graphicFrame>
        <p:nvGraphicFramePr>
          <p:cNvPr id="133125" name="Rectangle 3">
            <a:extLst>
              <a:ext uri="{FF2B5EF4-FFF2-40B4-BE49-F238E27FC236}">
                <a16:creationId xmlns:a16="http://schemas.microsoft.com/office/drawing/2014/main" id="{C5EE90E2-DA6F-4C19-A2D2-6687EF9B39E4}"/>
              </a:ext>
            </a:extLst>
          </p:cNvPr>
          <p:cNvGraphicFramePr>
            <a:graphicFrameLocks noGrp="1"/>
          </p:cNvGraphicFramePr>
          <p:nvPr>
            <p:ph idx="1"/>
            <p:extLst>
              <p:ext uri="{D42A27DB-BD31-4B8C-83A1-F6EECF244321}">
                <p14:modId xmlns:p14="http://schemas.microsoft.com/office/powerpoint/2010/main" val="2658569085"/>
              </p:ext>
            </p:extLst>
          </p:nvPr>
        </p:nvGraphicFramePr>
        <p:xfrm>
          <a:off x="4214812" y="965200"/>
          <a:ext cx="4205288"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794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5F9B-D526-BC18-4F29-68B36F953E28}"/>
              </a:ext>
            </a:extLst>
          </p:cNvPr>
          <p:cNvSpPr>
            <a:spLocks noGrp="1"/>
          </p:cNvSpPr>
          <p:nvPr>
            <p:ph type="title"/>
          </p:nvPr>
        </p:nvSpPr>
        <p:spPr>
          <a:xfrm>
            <a:off x="4572000" y="548680"/>
            <a:ext cx="3802704" cy="1174991"/>
          </a:xfrm>
          <a:prstGeom prst="ellipse">
            <a:avLst/>
          </a:prstGeom>
        </p:spPr>
        <p:txBody>
          <a:bodyPr>
            <a:noAutofit/>
          </a:bodyPr>
          <a:lstStyle/>
          <a:p>
            <a:r>
              <a:rPr lang="en-US" sz="2000" dirty="0"/>
              <a:t>Language placement assessment</a:t>
            </a:r>
          </a:p>
        </p:txBody>
      </p:sp>
      <p:pic>
        <p:nvPicPr>
          <p:cNvPr id="16" name="Picture 15" descr="Red marker and calendar">
            <a:extLst>
              <a:ext uri="{FF2B5EF4-FFF2-40B4-BE49-F238E27FC236}">
                <a16:creationId xmlns:a16="http://schemas.microsoft.com/office/drawing/2014/main" id="{D79C5272-A0A0-DB1C-8662-8EF3E2B9C2E2}"/>
              </a:ext>
            </a:extLst>
          </p:cNvPr>
          <p:cNvPicPr>
            <a:picLocks noChangeAspect="1"/>
          </p:cNvPicPr>
          <p:nvPr/>
        </p:nvPicPr>
        <p:blipFill>
          <a:blip r:embed="rId3"/>
          <a:srcRect l="21480" r="34088" b="-1"/>
          <a:stretch/>
        </p:blipFill>
        <p:spPr>
          <a:xfrm>
            <a:off x="1" y="10"/>
            <a:ext cx="3203848" cy="6857990"/>
          </a:xfrm>
          <a:prstGeom prst="rect">
            <a:avLst/>
          </a:prstGeom>
        </p:spPr>
      </p:pic>
      <p:sp>
        <p:nvSpPr>
          <p:cNvPr id="5" name="Content Placeholder 4">
            <a:extLst>
              <a:ext uri="{FF2B5EF4-FFF2-40B4-BE49-F238E27FC236}">
                <a16:creationId xmlns:a16="http://schemas.microsoft.com/office/drawing/2014/main" id="{4D36DE13-8592-E357-40FD-002C6BBD050A}"/>
              </a:ext>
            </a:extLst>
          </p:cNvPr>
          <p:cNvSpPr>
            <a:spLocks noGrp="1"/>
          </p:cNvSpPr>
          <p:nvPr>
            <p:ph idx="1"/>
          </p:nvPr>
        </p:nvSpPr>
        <p:spPr>
          <a:xfrm>
            <a:off x="3779912" y="2153767"/>
            <a:ext cx="5256584" cy="4155553"/>
          </a:xfrm>
        </p:spPr>
        <p:txBody>
          <a:bodyPr>
            <a:normAutofit/>
          </a:bodyPr>
          <a:lstStyle/>
          <a:p>
            <a:pPr marL="0" indent="0">
              <a:buNone/>
            </a:pPr>
            <a:endParaRPr lang="en-US" sz="2400" u="sng" dirty="0"/>
          </a:p>
          <a:p>
            <a:pPr marL="0" indent="0">
              <a:buNone/>
            </a:pPr>
            <a:r>
              <a:rPr lang="en-US" sz="2400" u="sng" dirty="0"/>
              <a:t>Thursday, February 5</a:t>
            </a:r>
            <a:r>
              <a:rPr lang="en-US" sz="2400" u="sng" baseline="30000" dirty="0"/>
              <a:t>th</a:t>
            </a:r>
            <a:r>
              <a:rPr lang="en-US" sz="2400" u="sng" dirty="0"/>
              <a:t> – PLT sign up</a:t>
            </a:r>
          </a:p>
          <a:p>
            <a:pPr marL="0" indent="0">
              <a:buNone/>
            </a:pPr>
            <a:endParaRPr lang="en-US" sz="2400" dirty="0"/>
          </a:p>
          <a:p>
            <a:pPr lvl="1"/>
            <a:r>
              <a:rPr lang="en-US" sz="2400" dirty="0"/>
              <a:t>Ms. </a:t>
            </a:r>
            <a:r>
              <a:rPr lang="en-US" sz="2400" dirty="0" err="1"/>
              <a:t>Gofsky</a:t>
            </a:r>
            <a:r>
              <a:rPr lang="en-US" sz="2400" dirty="0"/>
              <a:t> (Mandarin)</a:t>
            </a:r>
          </a:p>
          <a:p>
            <a:pPr lvl="1"/>
            <a:r>
              <a:rPr lang="en-US" sz="2400" dirty="0"/>
              <a:t>Mme. Munk (French)</a:t>
            </a:r>
          </a:p>
          <a:p>
            <a:pPr lvl="1"/>
            <a:r>
              <a:rPr lang="en-US" sz="2400" dirty="0"/>
              <a:t>Ms. </a:t>
            </a:r>
            <a:r>
              <a:rPr lang="en-US" sz="2400" dirty="0" err="1"/>
              <a:t>Sybounmy</a:t>
            </a:r>
            <a:r>
              <a:rPr lang="en-US" sz="2400" dirty="0"/>
              <a:t> (Japanese)</a:t>
            </a:r>
          </a:p>
          <a:p>
            <a:pPr lvl="1"/>
            <a:r>
              <a:rPr lang="en-US" sz="2400" dirty="0" err="1"/>
              <a:t>Ms</a:t>
            </a:r>
            <a:r>
              <a:rPr lang="en-US" sz="2400" dirty="0"/>
              <a:t> O’Neill (Spanish)</a:t>
            </a:r>
          </a:p>
          <a:p>
            <a:pPr lvl="1"/>
            <a:endParaRPr lang="en-US" sz="2400" dirty="0"/>
          </a:p>
          <a:p>
            <a:pPr marL="228600" lvl="1" indent="0">
              <a:buNone/>
            </a:pPr>
            <a:endParaRPr lang="en-US" sz="2400" dirty="0"/>
          </a:p>
        </p:txBody>
      </p:sp>
    </p:spTree>
    <p:extLst>
      <p:ext uri="{BB962C8B-B14F-4D97-AF65-F5344CB8AC3E}">
        <p14:creationId xmlns:p14="http://schemas.microsoft.com/office/powerpoint/2010/main" val="2491095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B203D32-46C6-2DD8-0217-31C6A052FF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D0927-E9AE-FED0-9DD6-A2042D313765}"/>
              </a:ext>
            </a:extLst>
          </p:cNvPr>
          <p:cNvSpPr>
            <a:spLocks noGrp="1"/>
          </p:cNvSpPr>
          <p:nvPr>
            <p:ph type="title"/>
          </p:nvPr>
        </p:nvSpPr>
        <p:spPr>
          <a:xfrm>
            <a:off x="5175504" y="978776"/>
            <a:ext cx="3364992" cy="1174991"/>
          </a:xfrm>
        </p:spPr>
        <p:txBody>
          <a:bodyPr>
            <a:normAutofit/>
          </a:bodyPr>
          <a:lstStyle/>
          <a:p>
            <a:r>
              <a:rPr lang="en-US" sz="1900"/>
              <a:t>Land Acknowledgement</a:t>
            </a:r>
          </a:p>
        </p:txBody>
      </p:sp>
      <p:pic>
        <p:nvPicPr>
          <p:cNvPr id="2052" name="Picture 4">
            <a:extLst>
              <a:ext uri="{FF2B5EF4-FFF2-40B4-BE49-F238E27FC236}">
                <a16:creationId xmlns:a16="http://schemas.microsoft.com/office/drawing/2014/main" id="{2F9F6E9D-9495-F77B-3010-D45F9DDB1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051" r="37010"/>
          <a:stretch/>
        </p:blipFill>
        <p:spPr bwMode="auto">
          <a:xfrm>
            <a:off x="20" y="10"/>
            <a:ext cx="456496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9FFB43DD-31FD-D7D0-B5F0-9006538D255A}"/>
              </a:ext>
            </a:extLst>
          </p:cNvPr>
          <p:cNvSpPr>
            <a:spLocks noGrp="1"/>
          </p:cNvSpPr>
          <p:nvPr>
            <p:ph idx="1"/>
          </p:nvPr>
        </p:nvSpPr>
        <p:spPr>
          <a:xfrm>
            <a:off x="4932040" y="2640692"/>
            <a:ext cx="4032448" cy="3255252"/>
          </a:xfrm>
        </p:spPr>
        <p:txBody>
          <a:bodyPr>
            <a:normAutofit/>
          </a:bodyPr>
          <a:lstStyle/>
          <a:p>
            <a:pPr marL="0" indent="0">
              <a:buNone/>
            </a:pPr>
            <a:r>
              <a:rPr lang="en-CA" sz="2400" dirty="0"/>
              <a:t>We acknowledge and thank the First Peoples of the </a:t>
            </a:r>
            <a:r>
              <a:rPr lang="en-CA" sz="2400" dirty="0" err="1"/>
              <a:t>hən̓q̓əmin̓əm</a:t>
            </a:r>
            <a:r>
              <a:rPr lang="en-CA" sz="2400" dirty="0"/>
              <a:t>̓ (</a:t>
            </a:r>
            <a:r>
              <a:rPr lang="en-CA" sz="2400" dirty="0" err="1"/>
              <a:t>hun</a:t>
            </a:r>
            <a:r>
              <a:rPr lang="en-CA" sz="2400" dirty="0"/>
              <a:t>-ki-</a:t>
            </a:r>
            <a:r>
              <a:rPr lang="en-CA" sz="2400" dirty="0" err="1"/>
              <a:t>meen</a:t>
            </a:r>
            <a:r>
              <a:rPr lang="en-CA" sz="2400" dirty="0"/>
              <a:t>-um) language group on whose traditional and unceded territories we teach, learn, and live.</a:t>
            </a:r>
            <a:endParaRPr lang="en-US" sz="2400" dirty="0"/>
          </a:p>
        </p:txBody>
      </p:sp>
    </p:spTree>
    <p:extLst>
      <p:ext uri="{BB962C8B-B14F-4D97-AF65-F5344CB8AC3E}">
        <p14:creationId xmlns:p14="http://schemas.microsoft.com/office/powerpoint/2010/main" val="573981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30" name="Rectangle 133129">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2" name="Rectangle 133131">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3122" name="Rectangle 2">
            <a:extLst>
              <a:ext uri="{FF2B5EF4-FFF2-40B4-BE49-F238E27FC236}">
                <a16:creationId xmlns:a16="http://schemas.microsoft.com/office/drawing/2014/main" id="{C60178C4-4D53-4A4B-B1D9-D06EC58AB6A3}"/>
              </a:ext>
            </a:extLst>
          </p:cNvPr>
          <p:cNvSpPr>
            <a:spLocks noGrp="1" noChangeArrowheads="1"/>
          </p:cNvSpPr>
          <p:nvPr>
            <p:ph type="title"/>
          </p:nvPr>
        </p:nvSpPr>
        <p:spPr>
          <a:xfrm>
            <a:off x="482600" y="2681103"/>
            <a:ext cx="2522980" cy="1495794"/>
          </a:xfrm>
          <a:noFill/>
          <a:ln>
            <a:solidFill>
              <a:schemeClr val="bg1"/>
            </a:solidFill>
          </a:ln>
        </p:spPr>
        <p:txBody>
          <a:bodyPr wrap="square">
            <a:normAutofit/>
          </a:bodyPr>
          <a:lstStyle/>
          <a:p>
            <a:pPr eaLnBrk="1" hangingPunct="1"/>
            <a:r>
              <a:rPr lang="en-CA" altLang="en-US" sz="1600" b="1" dirty="0">
                <a:solidFill>
                  <a:schemeClr val="bg1"/>
                </a:solidFill>
                <a:ea typeface="ＭＳ Ｐゴシック" panose="020B0600070205080204" pitchFamily="34" charset="-128"/>
              </a:rPr>
              <a:t>Second language requirements</a:t>
            </a:r>
            <a:br>
              <a:rPr lang="en-CA" altLang="en-US" sz="1600" b="1" dirty="0">
                <a:solidFill>
                  <a:schemeClr val="bg1"/>
                </a:solidFill>
                <a:ea typeface="ＭＳ Ｐゴシック" panose="020B0600070205080204" pitchFamily="34" charset="-128"/>
              </a:rPr>
            </a:br>
            <a:endParaRPr lang="en-CA" altLang="en-US" sz="1600" b="1" dirty="0">
              <a:solidFill>
                <a:schemeClr val="bg1"/>
              </a:solidFill>
              <a:ea typeface="ＭＳ Ｐゴシック" panose="020B0600070205080204" pitchFamily="34" charset="-128"/>
            </a:endParaRPr>
          </a:p>
        </p:txBody>
      </p:sp>
      <p:graphicFrame>
        <p:nvGraphicFramePr>
          <p:cNvPr id="133125" name="Rectangle 3">
            <a:extLst>
              <a:ext uri="{FF2B5EF4-FFF2-40B4-BE49-F238E27FC236}">
                <a16:creationId xmlns:a16="http://schemas.microsoft.com/office/drawing/2014/main" id="{C5EE90E2-DA6F-4C19-A2D2-6687EF9B39E4}"/>
              </a:ext>
            </a:extLst>
          </p:cNvPr>
          <p:cNvGraphicFramePr>
            <a:graphicFrameLocks noGrp="1"/>
          </p:cNvGraphicFramePr>
          <p:nvPr>
            <p:ph idx="1"/>
            <p:extLst>
              <p:ext uri="{D42A27DB-BD31-4B8C-83A1-F6EECF244321}">
                <p14:modId xmlns:p14="http://schemas.microsoft.com/office/powerpoint/2010/main" val="2962186507"/>
              </p:ext>
            </p:extLst>
          </p:nvPr>
        </p:nvGraphicFramePr>
        <p:xfrm>
          <a:off x="4214812" y="965200"/>
          <a:ext cx="4205288" cy="5632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6328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C6A887-430E-EB00-BD54-F021BF688BCB}"/>
            </a:ext>
          </a:extLst>
        </p:cNvPr>
        <p:cNvGrpSpPr/>
        <p:nvPr/>
      </p:nvGrpSpPr>
      <p:grpSpPr>
        <a:xfrm>
          <a:off x="0" y="0"/>
          <a:ext cx="0" cy="0"/>
          <a:chOff x="0" y="0"/>
          <a:chExt cx="0" cy="0"/>
        </a:xfrm>
      </p:grpSpPr>
      <p:sp useBgFill="1">
        <p:nvSpPr>
          <p:cNvPr id="133130" name="Rectangle 133129">
            <a:extLst>
              <a:ext uri="{FF2B5EF4-FFF2-40B4-BE49-F238E27FC236}">
                <a16:creationId xmlns:a16="http://schemas.microsoft.com/office/drawing/2014/main" id="{627027CE-1951-92AB-640A-9D943AD8A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2" name="Rectangle 133131">
            <a:extLst>
              <a:ext uri="{FF2B5EF4-FFF2-40B4-BE49-F238E27FC236}">
                <a16:creationId xmlns:a16="http://schemas.microsoft.com/office/drawing/2014/main" id="{D9023AF7-5608-F9F5-E4B0-B4B93B8C6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3122" name="Rectangle 2">
            <a:extLst>
              <a:ext uri="{FF2B5EF4-FFF2-40B4-BE49-F238E27FC236}">
                <a16:creationId xmlns:a16="http://schemas.microsoft.com/office/drawing/2014/main" id="{2C5C259A-9B97-5A65-0189-5CAE480BC881}"/>
              </a:ext>
            </a:extLst>
          </p:cNvPr>
          <p:cNvSpPr>
            <a:spLocks noGrp="1" noChangeArrowheads="1"/>
          </p:cNvSpPr>
          <p:nvPr>
            <p:ph type="title"/>
          </p:nvPr>
        </p:nvSpPr>
        <p:spPr>
          <a:xfrm>
            <a:off x="482600" y="2681103"/>
            <a:ext cx="2522980" cy="1495794"/>
          </a:xfrm>
          <a:noFill/>
          <a:ln>
            <a:solidFill>
              <a:schemeClr val="bg1"/>
            </a:solidFill>
          </a:ln>
        </p:spPr>
        <p:txBody>
          <a:bodyPr wrap="square">
            <a:normAutofit/>
          </a:bodyPr>
          <a:lstStyle/>
          <a:p>
            <a:pPr eaLnBrk="1" hangingPunct="1"/>
            <a:r>
              <a:rPr lang="en-CA" altLang="en-US" sz="2200" b="1">
                <a:solidFill>
                  <a:schemeClr val="bg1"/>
                </a:solidFill>
                <a:ea typeface="ＭＳ Ｐゴシック" panose="020B0600070205080204" pitchFamily="34" charset="-128"/>
              </a:rPr>
              <a:t>Physical Education</a:t>
            </a:r>
          </a:p>
        </p:txBody>
      </p:sp>
      <p:graphicFrame>
        <p:nvGraphicFramePr>
          <p:cNvPr id="133125" name="Rectangle 3">
            <a:extLst>
              <a:ext uri="{FF2B5EF4-FFF2-40B4-BE49-F238E27FC236}">
                <a16:creationId xmlns:a16="http://schemas.microsoft.com/office/drawing/2014/main" id="{A2620ACB-AB9C-B829-08D7-FE5B6DB98F18}"/>
              </a:ext>
            </a:extLst>
          </p:cNvPr>
          <p:cNvGraphicFramePr>
            <a:graphicFrameLocks noGrp="1"/>
          </p:cNvGraphicFramePr>
          <p:nvPr>
            <p:ph idx="1"/>
            <p:extLst>
              <p:ext uri="{D42A27DB-BD31-4B8C-83A1-F6EECF244321}">
                <p14:modId xmlns:p14="http://schemas.microsoft.com/office/powerpoint/2010/main" val="3127969935"/>
              </p:ext>
            </p:extLst>
          </p:nvPr>
        </p:nvGraphicFramePr>
        <p:xfrm>
          <a:off x="4214812" y="965200"/>
          <a:ext cx="4205288"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5821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56C28-6ADF-A410-EBF1-99E763269701}"/>
            </a:ext>
          </a:extLst>
        </p:cNvPr>
        <p:cNvGrpSpPr/>
        <p:nvPr/>
      </p:nvGrpSpPr>
      <p:grpSpPr>
        <a:xfrm>
          <a:off x="0" y="0"/>
          <a:ext cx="0" cy="0"/>
          <a:chOff x="0" y="0"/>
          <a:chExt cx="0" cy="0"/>
        </a:xfrm>
      </p:grpSpPr>
      <p:sp>
        <p:nvSpPr>
          <p:cNvPr id="134146" name="Rectangle 2">
            <a:extLst>
              <a:ext uri="{FF2B5EF4-FFF2-40B4-BE49-F238E27FC236}">
                <a16:creationId xmlns:a16="http://schemas.microsoft.com/office/drawing/2014/main" id="{F8ACAD97-4FA4-9EA7-0515-A3C8838A7CDB}"/>
              </a:ext>
            </a:extLst>
          </p:cNvPr>
          <p:cNvSpPr>
            <a:spLocks noGrp="1" noChangeArrowheads="1"/>
          </p:cNvSpPr>
          <p:nvPr>
            <p:ph type="title"/>
          </p:nvPr>
        </p:nvSpPr>
        <p:spPr>
          <a:xfrm>
            <a:off x="603504" y="978776"/>
            <a:ext cx="6056728" cy="1174991"/>
          </a:xfrm>
        </p:spPr>
        <p:txBody>
          <a:bodyPr vert="horz" lIns="182880" tIns="182880" rIns="182880" bIns="182880" rtlCol="0" anchor="ctr">
            <a:normAutofit/>
          </a:bodyPr>
          <a:lstStyle/>
          <a:p>
            <a:r>
              <a:rPr lang="en-US" altLang="en-US" sz="2100" b="1" dirty="0"/>
              <a:t>Math &amp; social studies</a:t>
            </a:r>
          </a:p>
        </p:txBody>
      </p:sp>
      <p:sp>
        <p:nvSpPr>
          <p:cNvPr id="134147" name="Rectangle 3">
            <a:extLst>
              <a:ext uri="{FF2B5EF4-FFF2-40B4-BE49-F238E27FC236}">
                <a16:creationId xmlns:a16="http://schemas.microsoft.com/office/drawing/2014/main" id="{2228BB4D-75B9-3930-E2DF-6046E7B112E8}"/>
              </a:ext>
            </a:extLst>
          </p:cNvPr>
          <p:cNvSpPr>
            <a:spLocks noGrp="1" noChangeArrowheads="1"/>
          </p:cNvSpPr>
          <p:nvPr>
            <p:ph sz="half" idx="1"/>
          </p:nvPr>
        </p:nvSpPr>
        <p:spPr>
          <a:xfrm>
            <a:off x="603504" y="2348880"/>
            <a:ext cx="6056728" cy="3547064"/>
          </a:xfrm>
        </p:spPr>
        <p:txBody>
          <a:bodyPr vert="horz" lIns="91440" tIns="45720" rIns="91440" bIns="45720" numCol="2" rtlCol="0">
            <a:noAutofit/>
          </a:bodyPr>
          <a:lstStyle/>
          <a:p>
            <a:pPr>
              <a:defRPr/>
            </a:pPr>
            <a:r>
              <a:rPr lang="en-US" sz="2000" dirty="0"/>
              <a:t>Foundations of Mathematics 11</a:t>
            </a:r>
          </a:p>
          <a:p>
            <a:pPr>
              <a:defRPr/>
            </a:pPr>
            <a:r>
              <a:rPr lang="en-US" sz="2000" dirty="0"/>
              <a:t>Pre-Calculus 11</a:t>
            </a:r>
          </a:p>
          <a:p>
            <a:pPr>
              <a:defRPr/>
            </a:pPr>
            <a:r>
              <a:rPr lang="en-US" sz="2000" dirty="0"/>
              <a:t>Workplace Math 11</a:t>
            </a:r>
          </a:p>
          <a:p>
            <a:pPr marL="0" indent="0">
              <a:buNone/>
              <a:defRPr/>
            </a:pPr>
            <a:endParaRPr lang="en-US" sz="2000" dirty="0"/>
          </a:p>
          <a:p>
            <a:pPr>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a:defRPr/>
            </a:pPr>
            <a:r>
              <a:rPr lang="en-US" sz="2000" dirty="0"/>
              <a:t>Social Justice 12</a:t>
            </a:r>
          </a:p>
          <a:p>
            <a:pPr>
              <a:defRPr/>
            </a:pPr>
            <a:r>
              <a:rPr lang="en-US" sz="2000" dirty="0"/>
              <a:t>20</a:t>
            </a:r>
            <a:r>
              <a:rPr lang="en-US" sz="2000" baseline="30000" dirty="0"/>
              <a:t>th</a:t>
            </a:r>
            <a:r>
              <a:rPr lang="en-US" sz="2000" dirty="0"/>
              <a:t> Century World History 12</a:t>
            </a:r>
          </a:p>
          <a:p>
            <a:pPr>
              <a:defRPr/>
            </a:pPr>
            <a:r>
              <a:rPr lang="en-US" sz="2000" dirty="0"/>
              <a:t>BC First Peoples 12</a:t>
            </a:r>
          </a:p>
          <a:p>
            <a:pPr>
              <a:defRPr/>
            </a:pPr>
            <a:r>
              <a:rPr lang="en-US" sz="2000" dirty="0"/>
              <a:t>Law Studies 12</a:t>
            </a:r>
          </a:p>
          <a:p>
            <a:pPr>
              <a:defRPr/>
            </a:pPr>
            <a:r>
              <a:rPr lang="en-US" sz="2000" dirty="0"/>
              <a:t>Physical Geography 12</a:t>
            </a:r>
          </a:p>
        </p:txBody>
      </p:sp>
      <p:pic>
        <p:nvPicPr>
          <p:cNvPr id="134157" name="Picture 134148" descr="Formulae written on a blackboard">
            <a:extLst>
              <a:ext uri="{FF2B5EF4-FFF2-40B4-BE49-F238E27FC236}">
                <a16:creationId xmlns:a16="http://schemas.microsoft.com/office/drawing/2014/main" id="{F71F019F-0940-95F6-8867-5AA5D628F0F0}"/>
              </a:ext>
            </a:extLst>
          </p:cNvPr>
          <p:cNvPicPr>
            <a:picLocks noChangeAspect="1"/>
          </p:cNvPicPr>
          <p:nvPr/>
        </p:nvPicPr>
        <p:blipFill rotWithShape="1">
          <a:blip r:embed="rId3"/>
          <a:srcRect l="31102" r="34900" b="-1"/>
          <a:stretch/>
        </p:blipFill>
        <p:spPr>
          <a:xfrm>
            <a:off x="6876256" y="10"/>
            <a:ext cx="2267744" cy="6857990"/>
          </a:xfrm>
          <a:prstGeom prst="rect">
            <a:avLst/>
          </a:prstGeom>
        </p:spPr>
      </p:pic>
    </p:spTree>
    <p:extLst>
      <p:ext uri="{BB962C8B-B14F-4D97-AF65-F5344CB8AC3E}">
        <p14:creationId xmlns:p14="http://schemas.microsoft.com/office/powerpoint/2010/main" val="1373767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DF2A0-0741-3787-CD4B-C1D81E711416}"/>
            </a:ext>
          </a:extLst>
        </p:cNvPr>
        <p:cNvGrpSpPr/>
        <p:nvPr/>
      </p:nvGrpSpPr>
      <p:grpSpPr>
        <a:xfrm>
          <a:off x="0" y="0"/>
          <a:ext cx="0" cy="0"/>
          <a:chOff x="0" y="0"/>
          <a:chExt cx="0" cy="0"/>
        </a:xfrm>
      </p:grpSpPr>
      <p:sp>
        <p:nvSpPr>
          <p:cNvPr id="134146" name="Rectangle 2">
            <a:extLst>
              <a:ext uri="{FF2B5EF4-FFF2-40B4-BE49-F238E27FC236}">
                <a16:creationId xmlns:a16="http://schemas.microsoft.com/office/drawing/2014/main" id="{A9F1F575-E350-5B1E-9E55-C268A3C417AD}"/>
              </a:ext>
            </a:extLst>
          </p:cNvPr>
          <p:cNvSpPr>
            <a:spLocks noGrp="1" noChangeArrowheads="1"/>
          </p:cNvSpPr>
          <p:nvPr>
            <p:ph type="title"/>
          </p:nvPr>
        </p:nvSpPr>
        <p:spPr>
          <a:xfrm>
            <a:off x="603504" y="978776"/>
            <a:ext cx="6056728" cy="1174991"/>
          </a:xfrm>
        </p:spPr>
        <p:txBody>
          <a:bodyPr vert="horz" lIns="182880" tIns="182880" rIns="182880" bIns="182880" rtlCol="0" anchor="ctr">
            <a:normAutofit/>
          </a:bodyPr>
          <a:lstStyle/>
          <a:p>
            <a:r>
              <a:rPr lang="en-US" altLang="en-US" sz="2100" b="1" dirty="0"/>
              <a:t>Sciences</a:t>
            </a:r>
          </a:p>
        </p:txBody>
      </p:sp>
      <p:sp>
        <p:nvSpPr>
          <p:cNvPr id="134147" name="Rectangle 3">
            <a:extLst>
              <a:ext uri="{FF2B5EF4-FFF2-40B4-BE49-F238E27FC236}">
                <a16:creationId xmlns:a16="http://schemas.microsoft.com/office/drawing/2014/main" id="{172CA9CB-3A26-16D7-8D26-7003117D42E5}"/>
              </a:ext>
            </a:extLst>
          </p:cNvPr>
          <p:cNvSpPr>
            <a:spLocks noGrp="1" noChangeArrowheads="1"/>
          </p:cNvSpPr>
          <p:nvPr>
            <p:ph sz="half" idx="1"/>
          </p:nvPr>
        </p:nvSpPr>
        <p:spPr>
          <a:xfrm>
            <a:off x="603504" y="2348880"/>
            <a:ext cx="6056728" cy="3547064"/>
          </a:xfrm>
        </p:spPr>
        <p:txBody>
          <a:bodyPr vert="horz" lIns="91440" tIns="45720" rIns="91440" bIns="45720" numCol="1" rtlCol="0">
            <a:noAutofit/>
          </a:bodyPr>
          <a:lstStyle/>
          <a:p>
            <a:pPr>
              <a:defRPr/>
            </a:pPr>
            <a:r>
              <a:rPr lang="en-US" sz="2000" dirty="0"/>
              <a:t>Life Sciences 11</a:t>
            </a:r>
          </a:p>
          <a:p>
            <a:pPr>
              <a:defRPr/>
            </a:pPr>
            <a:r>
              <a:rPr lang="en-US" sz="2000" dirty="0"/>
              <a:t>Chemistry 11</a:t>
            </a:r>
          </a:p>
          <a:p>
            <a:pPr>
              <a:defRPr/>
            </a:pPr>
            <a:r>
              <a:rPr lang="en-US" sz="2000" dirty="0"/>
              <a:t>Physics 11</a:t>
            </a:r>
          </a:p>
          <a:p>
            <a:pPr>
              <a:defRPr/>
            </a:pPr>
            <a:r>
              <a:rPr lang="en-US" sz="2000" dirty="0"/>
              <a:t>Earth Science 11</a:t>
            </a:r>
          </a:p>
        </p:txBody>
      </p:sp>
      <p:pic>
        <p:nvPicPr>
          <p:cNvPr id="134157" name="Picture 134148" descr="Formulae written on a blackboard">
            <a:extLst>
              <a:ext uri="{FF2B5EF4-FFF2-40B4-BE49-F238E27FC236}">
                <a16:creationId xmlns:a16="http://schemas.microsoft.com/office/drawing/2014/main" id="{7CD59CA5-025F-F2BD-39A7-250FF2F38B05}"/>
              </a:ext>
            </a:extLst>
          </p:cNvPr>
          <p:cNvPicPr>
            <a:picLocks noChangeAspect="1"/>
          </p:cNvPicPr>
          <p:nvPr/>
        </p:nvPicPr>
        <p:blipFill rotWithShape="1">
          <a:blip r:embed="rId3"/>
          <a:srcRect l="31102" r="34900" b="-1"/>
          <a:stretch/>
        </p:blipFill>
        <p:spPr>
          <a:xfrm>
            <a:off x="6876256" y="10"/>
            <a:ext cx="2267744" cy="6857990"/>
          </a:xfrm>
          <a:prstGeom prst="rect">
            <a:avLst/>
          </a:prstGeom>
        </p:spPr>
      </p:pic>
    </p:spTree>
    <p:extLst>
      <p:ext uri="{BB962C8B-B14F-4D97-AF65-F5344CB8AC3E}">
        <p14:creationId xmlns:p14="http://schemas.microsoft.com/office/powerpoint/2010/main" val="2392004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30" name="Rectangle 133129">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2" name="Rectangle 133131">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3122" name="Rectangle 2">
            <a:extLst>
              <a:ext uri="{FF2B5EF4-FFF2-40B4-BE49-F238E27FC236}">
                <a16:creationId xmlns:a16="http://schemas.microsoft.com/office/drawing/2014/main" id="{C60178C4-4D53-4A4B-B1D9-D06EC58AB6A3}"/>
              </a:ext>
            </a:extLst>
          </p:cNvPr>
          <p:cNvSpPr>
            <a:spLocks noGrp="1" noChangeArrowheads="1"/>
          </p:cNvSpPr>
          <p:nvPr>
            <p:ph type="title"/>
          </p:nvPr>
        </p:nvSpPr>
        <p:spPr>
          <a:xfrm>
            <a:off x="482600" y="2681103"/>
            <a:ext cx="2522980" cy="1495794"/>
          </a:xfrm>
          <a:noFill/>
          <a:ln>
            <a:solidFill>
              <a:schemeClr val="bg1"/>
            </a:solidFill>
          </a:ln>
        </p:spPr>
        <p:txBody>
          <a:bodyPr wrap="square">
            <a:normAutofit fontScale="90000"/>
          </a:bodyPr>
          <a:lstStyle/>
          <a:p>
            <a:pPr eaLnBrk="1" hangingPunct="1"/>
            <a:br>
              <a:rPr lang="en-CA" altLang="en-US" sz="2400" b="1" dirty="0">
                <a:solidFill>
                  <a:schemeClr val="bg1"/>
                </a:solidFill>
                <a:ea typeface="ＭＳ Ｐゴシック" panose="020B0600070205080204" pitchFamily="34" charset="-128"/>
              </a:rPr>
            </a:br>
            <a:r>
              <a:rPr lang="en-CA" altLang="en-US" sz="2400" b="1" dirty="0">
                <a:solidFill>
                  <a:schemeClr val="bg1"/>
                </a:solidFill>
                <a:ea typeface="ＭＳ Ｐゴシック" panose="020B0600070205080204" pitchFamily="34" charset="-128"/>
              </a:rPr>
              <a:t>Off timetable courses</a:t>
            </a:r>
            <a:br>
              <a:rPr lang="en-CA" altLang="en-US" sz="2400" b="1" dirty="0">
                <a:solidFill>
                  <a:schemeClr val="bg1"/>
                </a:solidFill>
                <a:ea typeface="ＭＳ Ｐゴシック" panose="020B0600070205080204" pitchFamily="34" charset="-128"/>
              </a:rPr>
            </a:br>
            <a:endParaRPr lang="en-CA" altLang="en-US" sz="2400" b="1" dirty="0">
              <a:solidFill>
                <a:schemeClr val="bg1"/>
              </a:solidFill>
              <a:ea typeface="ＭＳ Ｐゴシック" panose="020B0600070205080204" pitchFamily="34" charset="-128"/>
            </a:endParaRPr>
          </a:p>
        </p:txBody>
      </p:sp>
      <p:sp>
        <p:nvSpPr>
          <p:cNvPr id="3" name="TextBox 2">
            <a:extLst>
              <a:ext uri="{FF2B5EF4-FFF2-40B4-BE49-F238E27FC236}">
                <a16:creationId xmlns:a16="http://schemas.microsoft.com/office/drawing/2014/main" id="{99DCDF14-4FC9-AE40-879F-181EA83A84CD}"/>
              </a:ext>
            </a:extLst>
          </p:cNvPr>
          <p:cNvSpPr txBox="1"/>
          <p:nvPr/>
        </p:nvSpPr>
        <p:spPr>
          <a:xfrm>
            <a:off x="499586" y="2358649"/>
            <a:ext cx="2600211" cy="723275"/>
          </a:xfrm>
          <a:prstGeom prst="rect">
            <a:avLst/>
          </a:prstGeom>
          <a:noFill/>
        </p:spPr>
        <p:txBody>
          <a:bodyPr wrap="square" rtlCol="0">
            <a:spAutoFit/>
          </a:bodyPr>
          <a:lstStyle/>
          <a:p>
            <a:pPr>
              <a:spcAft>
                <a:spcPts val="600"/>
              </a:spcAft>
            </a:pPr>
            <a:endParaRPr lang="en-US">
              <a:solidFill>
                <a:schemeClr val="bg1"/>
              </a:solidFill>
            </a:endParaRPr>
          </a:p>
          <a:p>
            <a:pPr>
              <a:spcAft>
                <a:spcPts val="600"/>
              </a:spcAft>
            </a:pPr>
            <a:endParaRPr lang="en-US"/>
          </a:p>
        </p:txBody>
      </p:sp>
      <p:graphicFrame>
        <p:nvGraphicFramePr>
          <p:cNvPr id="133125" name="Rectangle 3">
            <a:extLst>
              <a:ext uri="{FF2B5EF4-FFF2-40B4-BE49-F238E27FC236}">
                <a16:creationId xmlns:a16="http://schemas.microsoft.com/office/drawing/2014/main" id="{C5EE90E2-DA6F-4C19-A2D2-6687EF9B39E4}"/>
              </a:ext>
            </a:extLst>
          </p:cNvPr>
          <p:cNvGraphicFramePr>
            <a:graphicFrameLocks noGrp="1"/>
          </p:cNvGraphicFramePr>
          <p:nvPr>
            <p:ph idx="1"/>
            <p:extLst>
              <p:ext uri="{D42A27DB-BD31-4B8C-83A1-F6EECF244321}">
                <p14:modId xmlns:p14="http://schemas.microsoft.com/office/powerpoint/2010/main" val="3272105887"/>
              </p:ext>
            </p:extLst>
          </p:nvPr>
        </p:nvGraphicFramePr>
        <p:xfrm>
          <a:off x="4043119" y="620688"/>
          <a:ext cx="4605660" cy="5416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1578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D26E3-29B8-89BC-A0E7-620EC68ABA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C4ECB6-B0CA-D6CB-4D76-EFD1C2D8F2C7}"/>
              </a:ext>
            </a:extLst>
          </p:cNvPr>
          <p:cNvSpPr>
            <a:spLocks noGrp="1"/>
          </p:cNvSpPr>
          <p:nvPr>
            <p:ph type="title"/>
          </p:nvPr>
        </p:nvSpPr>
        <p:spPr>
          <a:xfrm>
            <a:off x="679540" y="260649"/>
            <a:ext cx="7784920" cy="1008112"/>
          </a:xfrm>
        </p:spPr>
        <p:txBody>
          <a:bodyPr vert="horz" lIns="182880" tIns="182880" rIns="182880" bIns="182880" rtlCol="0" anchor="ctr">
            <a:normAutofit/>
          </a:bodyPr>
          <a:lstStyle/>
          <a:p>
            <a:r>
              <a:rPr lang="en-US" sz="2100" u="sng" dirty="0"/>
              <a:t>Online and summer school courses</a:t>
            </a:r>
          </a:p>
        </p:txBody>
      </p:sp>
      <p:sp>
        <p:nvSpPr>
          <p:cNvPr id="3" name="TextBox 2">
            <a:extLst>
              <a:ext uri="{FF2B5EF4-FFF2-40B4-BE49-F238E27FC236}">
                <a16:creationId xmlns:a16="http://schemas.microsoft.com/office/drawing/2014/main" id="{F628350B-D6C3-2421-36C4-658593D6E926}"/>
              </a:ext>
            </a:extLst>
          </p:cNvPr>
          <p:cNvSpPr txBox="1"/>
          <p:nvPr/>
        </p:nvSpPr>
        <p:spPr>
          <a:xfrm>
            <a:off x="679540" y="1373365"/>
            <a:ext cx="7596844" cy="2055636"/>
          </a:xfrm>
          <a:prstGeom prst="rect">
            <a:avLst/>
          </a:prstGeom>
        </p:spPr>
        <p:txBody>
          <a:bodyPr vert="horz" lIns="91440" tIns="45720" rIns="91440" bIns="45720" rtlCol="0">
            <a:noAutofit/>
          </a:bodyPr>
          <a:lstStyle/>
          <a:p>
            <a:pPr marL="457200" indent="-228600" defTabSz="914400">
              <a:spcBef>
                <a:spcPts val="1000"/>
              </a:spcBef>
              <a:buClr>
                <a:schemeClr val="accent2"/>
              </a:buClr>
              <a:buFont typeface="Arial" panose="020B0604020202020204" pitchFamily="34" charset="0"/>
              <a:buChar char="•"/>
            </a:pPr>
            <a:r>
              <a:rPr lang="en-US" sz="2400" dirty="0">
                <a:solidFill>
                  <a:schemeClr val="tx1">
                    <a:lumMod val="85000"/>
                    <a:lumOff val="15000"/>
                  </a:schemeClr>
                </a:solidFill>
              </a:rPr>
              <a:t>Understand how online courses work! Am I a motivated and organized learner to keep myself on track? (No one will chase me down!) Ask a trusted adult/parent before registering.</a:t>
            </a:r>
          </a:p>
          <a:p>
            <a:pPr marL="457200" indent="-228600" defTabSz="914400">
              <a:spcBef>
                <a:spcPts val="1000"/>
              </a:spcBef>
              <a:buClr>
                <a:schemeClr val="accent2"/>
              </a:buClr>
              <a:buFont typeface="Arial" panose="020B0604020202020204" pitchFamily="34" charset="0"/>
              <a:buChar char="•"/>
            </a:pPr>
            <a:endParaRPr lang="en-US" sz="2400" dirty="0">
              <a:solidFill>
                <a:schemeClr val="tx1">
                  <a:lumMod val="85000"/>
                  <a:lumOff val="15000"/>
                </a:schemeClr>
              </a:solidFill>
            </a:endParaRPr>
          </a:p>
        </p:txBody>
      </p:sp>
      <p:sp>
        <p:nvSpPr>
          <p:cNvPr id="4" name="TextBox 3">
            <a:extLst>
              <a:ext uri="{FF2B5EF4-FFF2-40B4-BE49-F238E27FC236}">
                <a16:creationId xmlns:a16="http://schemas.microsoft.com/office/drawing/2014/main" id="{07FEA24C-C21D-07F2-F009-1689C82F4509}"/>
              </a:ext>
            </a:extLst>
          </p:cNvPr>
          <p:cNvSpPr txBox="1"/>
          <p:nvPr/>
        </p:nvSpPr>
        <p:spPr>
          <a:xfrm>
            <a:off x="867616" y="2924944"/>
            <a:ext cx="7596844" cy="5324535"/>
          </a:xfrm>
          <a:prstGeom prst="rect">
            <a:avLst/>
          </a:prstGeom>
          <a:noFill/>
        </p:spPr>
        <p:txBody>
          <a:bodyPr wrap="square" rtlCol="0">
            <a:spAutoFit/>
          </a:bodyPr>
          <a:lstStyle/>
          <a:p>
            <a:r>
              <a:rPr lang="en-US" sz="2000" b="1" dirty="0"/>
              <a:t>Summer School </a:t>
            </a:r>
            <a:r>
              <a:rPr lang="en-US" sz="2000" dirty="0"/>
              <a:t>– Richmond Continuing Education website. </a:t>
            </a:r>
          </a:p>
          <a:p>
            <a:pPr marL="285750" indent="-285750">
              <a:buFont typeface="Arial" panose="020B0604020202020204" pitchFamily="34" charset="0"/>
              <a:buChar char="•"/>
            </a:pPr>
            <a:r>
              <a:rPr lang="en-US" sz="2000" dirty="0"/>
              <a:t>Full credit in person courses are 6 weeks long in July. </a:t>
            </a:r>
          </a:p>
          <a:p>
            <a:pPr marL="742950" lvl="1" indent="-285750">
              <a:buFont typeface="Arial" panose="020B0604020202020204" pitchFamily="34" charset="0"/>
              <a:buChar char="•"/>
            </a:pPr>
            <a:r>
              <a:rPr lang="en-US" sz="2000" dirty="0"/>
              <a:t>Registration begins in April.</a:t>
            </a:r>
          </a:p>
          <a:p>
            <a:pPr marL="285750" indent="-285750">
              <a:buFont typeface="Arial" panose="020B0604020202020204" pitchFamily="34" charset="0"/>
              <a:buChar char="•"/>
            </a:pPr>
            <a:r>
              <a:rPr lang="en-US" sz="2000" dirty="0"/>
              <a:t>In Person summer school is at two sites in Richmond (AM and PM options)</a:t>
            </a:r>
          </a:p>
          <a:p>
            <a:pPr marL="285750" indent="-285750">
              <a:buFont typeface="Arial" panose="020B0604020202020204" pitchFamily="34" charset="0"/>
              <a:buChar char="•"/>
            </a:pPr>
            <a:r>
              <a:rPr lang="en-US" sz="2000" dirty="0"/>
              <a:t>You can take up to two summer school courses</a:t>
            </a:r>
          </a:p>
          <a:p>
            <a:endParaRPr lang="en-US" sz="2000" b="1" dirty="0"/>
          </a:p>
          <a:p>
            <a:r>
              <a:rPr lang="en-US" sz="2000" b="1" dirty="0"/>
              <a:t>Online Summer and In-Person School </a:t>
            </a:r>
            <a:r>
              <a:rPr lang="en-US" sz="2000" dirty="0"/>
              <a:t>available with Richmond Virtual School</a:t>
            </a:r>
          </a:p>
          <a:p>
            <a:endParaRPr lang="en-US" sz="2000" dirty="0"/>
          </a:p>
          <a:p>
            <a:r>
              <a:rPr lang="en-US" sz="2000" b="1" u="sng" dirty="0"/>
              <a:t>NOTE</a:t>
            </a:r>
            <a:r>
              <a:rPr lang="en-US" sz="2000" dirty="0"/>
              <a:t>:  Study blocks are not provided if are you are taking an online class.</a:t>
            </a:r>
          </a:p>
          <a:p>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342897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BDF6131E-163D-9A4E-1ACC-8FF079B6C3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CD778E-1BEA-B1EE-DE2B-83D68DC5E1A6}"/>
              </a:ext>
            </a:extLst>
          </p:cNvPr>
          <p:cNvSpPr>
            <a:spLocks noGrp="1"/>
          </p:cNvSpPr>
          <p:nvPr>
            <p:ph type="title"/>
          </p:nvPr>
        </p:nvSpPr>
        <p:spPr>
          <a:xfrm>
            <a:off x="622335" y="2708804"/>
            <a:ext cx="2774103" cy="1440394"/>
          </a:xfrm>
          <a:noFill/>
          <a:ln>
            <a:solidFill>
              <a:schemeClr val="tx1"/>
            </a:solidFill>
          </a:ln>
        </p:spPr>
        <p:txBody>
          <a:bodyPr vert="horz" lIns="182880" tIns="182880" rIns="182880" bIns="182880" rtlCol="0" anchor="ctr">
            <a:normAutofit/>
          </a:bodyPr>
          <a:lstStyle/>
          <a:p>
            <a:r>
              <a:rPr lang="en-US" sz="2100" u="sng" kern="1200" cap="all" spc="200" baseline="0" dirty="0">
                <a:solidFill>
                  <a:schemeClr val="tx1"/>
                </a:solidFill>
                <a:latin typeface="+mj-lt"/>
                <a:ea typeface="+mj-ea"/>
                <a:cs typeface="+mj-cs"/>
              </a:rPr>
              <a:t>Distance learning (online</a:t>
            </a:r>
            <a:r>
              <a:rPr lang="en-US" sz="2100" u="sng" dirty="0">
                <a:solidFill>
                  <a:schemeClr val="tx1"/>
                </a:solidFill>
              </a:rPr>
              <a:t>)</a:t>
            </a:r>
            <a:endParaRPr lang="en-US" sz="2100" u="sng" kern="1200" cap="all" spc="200" baseline="0" dirty="0">
              <a:solidFill>
                <a:schemeClr val="tx1"/>
              </a:solidFill>
              <a:latin typeface="+mj-lt"/>
              <a:ea typeface="+mj-ea"/>
              <a:cs typeface="+mj-cs"/>
            </a:endParaRPr>
          </a:p>
        </p:txBody>
      </p:sp>
      <p:sp>
        <p:nvSpPr>
          <p:cNvPr id="14" name="Rectangle 13">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6851485-C887-55AB-CAA0-F5638888B902}"/>
              </a:ext>
            </a:extLst>
          </p:cNvPr>
          <p:cNvSpPr txBox="1"/>
          <p:nvPr/>
        </p:nvSpPr>
        <p:spPr>
          <a:xfrm>
            <a:off x="4139952" y="764704"/>
            <a:ext cx="4752528" cy="5794712"/>
          </a:xfrm>
          <a:prstGeom prst="rect">
            <a:avLst/>
          </a:prstGeom>
        </p:spPr>
        <p:txBody>
          <a:bodyPr vert="horz" lIns="91440" tIns="45720" rIns="91440" bIns="45720" rtlCol="0" anchor="ctr">
            <a:noAutofit/>
          </a:bodyPr>
          <a:lstStyle/>
          <a:p>
            <a:pPr marL="228600" indent="-228600" defTabSz="914400">
              <a:spcBef>
                <a:spcPts val="1000"/>
              </a:spcBef>
              <a:buClr>
                <a:schemeClr val="accent2"/>
              </a:buClr>
              <a:buFont typeface="Arial" panose="020B0604020202020204" pitchFamily="34" charset="0"/>
              <a:buChar char="•"/>
            </a:pPr>
            <a:r>
              <a:rPr lang="en-US" sz="2000" dirty="0">
                <a:solidFill>
                  <a:schemeClr val="bg1"/>
                </a:solidFill>
              </a:rPr>
              <a:t>Choose a recommended online school </a:t>
            </a:r>
            <a:r>
              <a:rPr lang="en-US" sz="2000" dirty="0" err="1">
                <a:solidFill>
                  <a:schemeClr val="bg1"/>
                </a:solidFill>
              </a:rPr>
              <a:t>ie</a:t>
            </a:r>
            <a:r>
              <a:rPr lang="en-US" sz="2000" dirty="0">
                <a:solidFill>
                  <a:schemeClr val="bg1"/>
                </a:solidFill>
              </a:rPr>
              <a:t>. Richmond  Virtual School</a:t>
            </a:r>
          </a:p>
          <a:p>
            <a:pPr marL="228600" indent="-228600" defTabSz="914400">
              <a:spcBef>
                <a:spcPts val="1000"/>
              </a:spcBef>
              <a:buClr>
                <a:schemeClr val="accent2"/>
              </a:buClr>
              <a:buFont typeface="Arial" panose="020B0604020202020204" pitchFamily="34" charset="0"/>
              <a:buChar char="•"/>
            </a:pPr>
            <a:r>
              <a:rPr lang="en-US" sz="2000" dirty="0">
                <a:solidFill>
                  <a:schemeClr val="bg1"/>
                </a:solidFill>
              </a:rPr>
              <a:t>You are adding </a:t>
            </a:r>
            <a:r>
              <a:rPr lang="en-US" sz="2000" i="1" dirty="0">
                <a:solidFill>
                  <a:schemeClr val="bg1"/>
                </a:solidFill>
              </a:rPr>
              <a:t>another course </a:t>
            </a:r>
            <a:r>
              <a:rPr lang="en-US" sz="2000" dirty="0">
                <a:solidFill>
                  <a:schemeClr val="bg1"/>
                </a:solidFill>
              </a:rPr>
              <a:t>on top of your Gr 11 Full time Schedule </a:t>
            </a:r>
            <a:r>
              <a:rPr lang="en-US" sz="2000" dirty="0" err="1">
                <a:solidFill>
                  <a:schemeClr val="bg1"/>
                </a:solidFill>
              </a:rPr>
              <a:t>ie</a:t>
            </a:r>
            <a:r>
              <a:rPr lang="en-US" sz="2000" dirty="0">
                <a:solidFill>
                  <a:schemeClr val="bg1"/>
                </a:solidFill>
              </a:rPr>
              <a:t>. You will have 9 courses to manage</a:t>
            </a:r>
          </a:p>
          <a:p>
            <a:pPr marL="228600" indent="-228600" defTabSz="914400">
              <a:spcBef>
                <a:spcPts val="1000"/>
              </a:spcBef>
              <a:buClr>
                <a:schemeClr val="accent2"/>
              </a:buClr>
              <a:buFont typeface="Arial" panose="020B0604020202020204" pitchFamily="34" charset="0"/>
              <a:buChar char="•"/>
            </a:pPr>
            <a:r>
              <a:rPr lang="en-US" sz="2000" dirty="0">
                <a:solidFill>
                  <a:schemeClr val="bg1"/>
                </a:solidFill>
              </a:rPr>
              <a:t>You are responsible for making sure your mark is accurate on your transcript and reported on time</a:t>
            </a:r>
          </a:p>
          <a:p>
            <a:pPr marL="228600" indent="-228600" defTabSz="914400">
              <a:spcBef>
                <a:spcPts val="1000"/>
              </a:spcBef>
              <a:buClr>
                <a:schemeClr val="accent2"/>
              </a:buClr>
              <a:buFont typeface="Arial" panose="020B0604020202020204" pitchFamily="34" charset="0"/>
              <a:buChar char="•"/>
            </a:pPr>
            <a:endParaRPr lang="en-US" sz="2000" dirty="0">
              <a:solidFill>
                <a:schemeClr val="bg1"/>
              </a:solidFill>
            </a:endParaRPr>
          </a:p>
          <a:p>
            <a:pPr marL="228600" indent="-228600" defTabSz="914400">
              <a:spcBef>
                <a:spcPts val="1000"/>
              </a:spcBef>
              <a:buClr>
                <a:schemeClr val="accent2"/>
              </a:buClr>
              <a:buFont typeface="Arial" panose="020B0604020202020204" pitchFamily="34" charset="0"/>
              <a:buChar char="•"/>
            </a:pPr>
            <a:r>
              <a:rPr lang="en-US" sz="2000" dirty="0">
                <a:solidFill>
                  <a:schemeClr val="bg1"/>
                </a:solidFill>
              </a:rPr>
              <a:t>Questions to consider:</a:t>
            </a:r>
          </a:p>
          <a:p>
            <a:pPr marL="571500" indent="-228600" defTabSz="914400">
              <a:spcBef>
                <a:spcPts val="1000"/>
              </a:spcBef>
              <a:buClr>
                <a:schemeClr val="accent2"/>
              </a:buClr>
              <a:buFont typeface="Arial" panose="020B0604020202020204" pitchFamily="34" charset="0"/>
              <a:buChar char="•"/>
            </a:pPr>
            <a:r>
              <a:rPr lang="en-US" sz="2000" dirty="0">
                <a:solidFill>
                  <a:schemeClr val="bg1"/>
                </a:solidFill>
              </a:rPr>
              <a:t>Am I motivated and independent to stay on top of my online learning?</a:t>
            </a:r>
          </a:p>
          <a:p>
            <a:pPr marL="571500" indent="-228600" defTabSz="914400">
              <a:spcBef>
                <a:spcPts val="1000"/>
              </a:spcBef>
              <a:buClr>
                <a:schemeClr val="accent2"/>
              </a:buClr>
              <a:buFont typeface="Arial" panose="020B0604020202020204" pitchFamily="34" charset="0"/>
              <a:buChar char="•"/>
            </a:pPr>
            <a:r>
              <a:rPr lang="en-US" sz="2000" dirty="0">
                <a:solidFill>
                  <a:schemeClr val="bg1"/>
                </a:solidFill>
              </a:rPr>
              <a:t>Do I have time in my schedule afterschool and weekends to work on my online course? Do I have extra curricular activities and family time to consider?</a:t>
            </a:r>
          </a:p>
          <a:p>
            <a:pPr marL="571500" indent="-228600" defTabSz="914400">
              <a:spcBef>
                <a:spcPts val="1000"/>
              </a:spcBef>
              <a:buClr>
                <a:schemeClr val="accent2"/>
              </a:buClr>
              <a:buFont typeface="Arial" panose="020B0604020202020204" pitchFamily="34" charset="0"/>
              <a:buChar char="•"/>
            </a:pPr>
            <a:r>
              <a:rPr lang="en-US" sz="2000" dirty="0">
                <a:solidFill>
                  <a:schemeClr val="bg1"/>
                </a:solidFill>
              </a:rPr>
              <a:t>Do I have a rigorous schedule?</a:t>
            </a:r>
          </a:p>
          <a:p>
            <a:pPr marL="457200" indent="-228600" defTabSz="914400">
              <a:spcBef>
                <a:spcPts val="1000"/>
              </a:spcBef>
              <a:buClr>
                <a:schemeClr val="accent2"/>
              </a:buClr>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139638045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8489"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BE54FE-0707-5F42-A092-356502B8B9B4}"/>
              </a:ext>
            </a:extLst>
          </p:cNvPr>
          <p:cNvSpPr>
            <a:spLocks noGrp="1"/>
          </p:cNvSpPr>
          <p:nvPr>
            <p:ph type="title"/>
          </p:nvPr>
        </p:nvSpPr>
        <p:spPr>
          <a:xfrm>
            <a:off x="482599" y="188641"/>
            <a:ext cx="4682039" cy="1368150"/>
          </a:xfrm>
          <a:noFill/>
          <a:ln>
            <a:solidFill>
              <a:schemeClr val="bg1"/>
            </a:solidFill>
          </a:ln>
        </p:spPr>
        <p:txBody>
          <a:bodyPr vert="horz" wrap="square" lIns="182880" tIns="182880" rIns="182880" bIns="182880" rtlCol="0" anchor="ctr">
            <a:normAutofit fontScale="90000"/>
          </a:bodyPr>
          <a:lstStyle/>
          <a:p>
            <a:r>
              <a:rPr lang="en-US" sz="2800" dirty="0">
                <a:solidFill>
                  <a:schemeClr val="bg1"/>
                </a:solidFill>
              </a:rPr>
              <a:t>SD38 Career programs</a:t>
            </a:r>
            <a:br>
              <a:rPr lang="en-US" sz="2800" dirty="0">
                <a:solidFill>
                  <a:schemeClr val="bg1"/>
                </a:solidFill>
              </a:rPr>
            </a:br>
            <a:r>
              <a:rPr lang="en-US" sz="1600" dirty="0">
                <a:solidFill>
                  <a:schemeClr val="bg1"/>
                </a:solidFill>
              </a:rPr>
              <a:t>https://careerprograms.sd38.bc.ca/</a:t>
            </a:r>
          </a:p>
        </p:txBody>
      </p:sp>
      <p:sp>
        <p:nvSpPr>
          <p:cNvPr id="6" name="TextBox 5">
            <a:extLst>
              <a:ext uri="{FF2B5EF4-FFF2-40B4-BE49-F238E27FC236}">
                <a16:creationId xmlns:a16="http://schemas.microsoft.com/office/drawing/2014/main" id="{E87613C8-2EDC-A54F-97C9-B4CC2FB5AF5D}"/>
              </a:ext>
            </a:extLst>
          </p:cNvPr>
          <p:cNvSpPr txBox="1"/>
          <p:nvPr/>
        </p:nvSpPr>
        <p:spPr>
          <a:xfrm>
            <a:off x="482600" y="1556791"/>
            <a:ext cx="4682036" cy="5112567"/>
          </a:xfrm>
          <a:prstGeom prst="rect">
            <a:avLst/>
          </a:prstGeom>
        </p:spPr>
        <p:txBody>
          <a:bodyPr vert="horz" lIns="91440" tIns="45720" rIns="91440" bIns="45720" numCol="2" rtlCol="0">
            <a:normAutofit/>
          </a:bodyPr>
          <a:lstStyle/>
          <a:p>
            <a:pPr indent="-228600" defTabSz="914400">
              <a:lnSpc>
                <a:spcPct val="90000"/>
              </a:lnSpc>
              <a:spcBef>
                <a:spcPts val="1000"/>
              </a:spcBef>
              <a:buClr>
                <a:schemeClr val="accent2"/>
              </a:buClr>
              <a:buFont typeface="Arial" panose="020B0604020202020204" pitchFamily="34" charset="0"/>
              <a:buChar char="•"/>
            </a:pPr>
            <a:r>
              <a:rPr lang="en-US" sz="1500" dirty="0">
                <a:solidFill>
                  <a:schemeClr val="bg1"/>
                </a:solidFill>
              </a:rPr>
              <a:t>Plumbing</a:t>
            </a:r>
          </a:p>
          <a:p>
            <a:pPr indent="-228600" defTabSz="914400">
              <a:lnSpc>
                <a:spcPct val="90000"/>
              </a:lnSpc>
              <a:spcBef>
                <a:spcPts val="1000"/>
              </a:spcBef>
              <a:buClr>
                <a:schemeClr val="accent2"/>
              </a:buClr>
              <a:buFont typeface="Arial" panose="020B0604020202020204" pitchFamily="34" charset="0"/>
              <a:buChar char="•"/>
            </a:pPr>
            <a:r>
              <a:rPr lang="en-US" sz="1500" dirty="0">
                <a:solidFill>
                  <a:schemeClr val="bg1"/>
                </a:solidFill>
              </a:rPr>
              <a:t>Professional Cook</a:t>
            </a:r>
          </a:p>
          <a:p>
            <a:pPr indent="-228600" defTabSz="914400">
              <a:lnSpc>
                <a:spcPct val="90000"/>
              </a:lnSpc>
              <a:spcBef>
                <a:spcPts val="1000"/>
              </a:spcBef>
              <a:buClr>
                <a:schemeClr val="accent2"/>
              </a:buClr>
              <a:buFont typeface="Arial" panose="020B0604020202020204" pitchFamily="34" charset="0"/>
              <a:buChar char="•"/>
            </a:pPr>
            <a:r>
              <a:rPr lang="en-US" sz="1500" dirty="0">
                <a:solidFill>
                  <a:schemeClr val="bg1"/>
                </a:solidFill>
              </a:rPr>
              <a:t>Aircraft Maintenance Engineer</a:t>
            </a:r>
          </a:p>
          <a:p>
            <a:pPr indent="-228600" defTabSz="914400">
              <a:lnSpc>
                <a:spcPct val="90000"/>
              </a:lnSpc>
              <a:spcBef>
                <a:spcPts val="1000"/>
              </a:spcBef>
              <a:buClr>
                <a:schemeClr val="accent2"/>
              </a:buClr>
              <a:buFont typeface="Arial" panose="020B0604020202020204" pitchFamily="34" charset="0"/>
              <a:buChar char="•"/>
            </a:pPr>
            <a:r>
              <a:rPr lang="en-US" sz="1500" dirty="0">
                <a:solidFill>
                  <a:schemeClr val="bg1"/>
                </a:solidFill>
              </a:rPr>
              <a:t>Auto Collision Repair</a:t>
            </a:r>
          </a:p>
          <a:p>
            <a:pPr indent="-228600" defTabSz="914400">
              <a:lnSpc>
                <a:spcPct val="90000"/>
              </a:lnSpc>
              <a:spcBef>
                <a:spcPts val="1000"/>
              </a:spcBef>
              <a:buClr>
                <a:schemeClr val="accent2"/>
              </a:buClr>
              <a:buFont typeface="Arial" panose="020B0604020202020204" pitchFamily="34" charset="0"/>
              <a:buChar char="•"/>
            </a:pPr>
            <a:r>
              <a:rPr lang="en-US" sz="1500" dirty="0">
                <a:solidFill>
                  <a:schemeClr val="bg1"/>
                </a:solidFill>
              </a:rPr>
              <a:t>Auto Finishing Prep Tech</a:t>
            </a:r>
          </a:p>
          <a:p>
            <a:pPr indent="-228600" defTabSz="914400">
              <a:lnSpc>
                <a:spcPct val="90000"/>
              </a:lnSpc>
              <a:spcBef>
                <a:spcPts val="1000"/>
              </a:spcBef>
              <a:buClr>
                <a:schemeClr val="accent2"/>
              </a:buClr>
              <a:buFont typeface="Arial" panose="020B0604020202020204" pitchFamily="34" charset="0"/>
              <a:buChar char="•"/>
            </a:pPr>
            <a:r>
              <a:rPr lang="en-US" sz="1500" dirty="0">
                <a:solidFill>
                  <a:schemeClr val="bg1"/>
                </a:solidFill>
              </a:rPr>
              <a:t>Baking &amp; Pastry Arts</a:t>
            </a:r>
          </a:p>
          <a:p>
            <a:pPr indent="-228600" defTabSz="914400">
              <a:lnSpc>
                <a:spcPct val="90000"/>
              </a:lnSpc>
              <a:spcBef>
                <a:spcPts val="1000"/>
              </a:spcBef>
              <a:buClr>
                <a:schemeClr val="accent2"/>
              </a:buClr>
              <a:buFont typeface="Arial" panose="020B0604020202020204" pitchFamily="34" charset="0"/>
              <a:buChar char="•"/>
            </a:pPr>
            <a:r>
              <a:rPr lang="en-US" sz="1500" dirty="0">
                <a:solidFill>
                  <a:schemeClr val="bg1"/>
                </a:solidFill>
              </a:rPr>
              <a:t>Construction Electrician</a:t>
            </a:r>
          </a:p>
          <a:p>
            <a:pPr indent="-228600" defTabSz="914400">
              <a:lnSpc>
                <a:spcPct val="90000"/>
              </a:lnSpc>
              <a:spcBef>
                <a:spcPts val="1000"/>
              </a:spcBef>
              <a:buClr>
                <a:schemeClr val="accent2"/>
              </a:buClr>
              <a:buFont typeface="Arial" panose="020B0604020202020204" pitchFamily="34" charset="0"/>
              <a:buChar char="•"/>
            </a:pPr>
            <a:endParaRPr lang="en-US" sz="1500" dirty="0">
              <a:solidFill>
                <a:schemeClr val="bg1"/>
              </a:solidFill>
            </a:endParaRPr>
          </a:p>
          <a:p>
            <a:pPr indent="-228600" defTabSz="914400">
              <a:lnSpc>
                <a:spcPct val="90000"/>
              </a:lnSpc>
              <a:spcBef>
                <a:spcPts val="1000"/>
              </a:spcBef>
              <a:buClr>
                <a:schemeClr val="accent2"/>
              </a:buClr>
              <a:buFont typeface="Arial" panose="020B0604020202020204" pitchFamily="34" charset="0"/>
              <a:buChar char="•"/>
            </a:pPr>
            <a:endParaRPr lang="en-US" sz="1500" dirty="0">
              <a:solidFill>
                <a:schemeClr val="bg1"/>
              </a:solidFill>
            </a:endParaRPr>
          </a:p>
          <a:p>
            <a:pPr defTabSz="914400">
              <a:lnSpc>
                <a:spcPct val="90000"/>
              </a:lnSpc>
              <a:spcBef>
                <a:spcPts val="1000"/>
              </a:spcBef>
              <a:buClr>
                <a:schemeClr val="accent2"/>
              </a:buClr>
            </a:pPr>
            <a:endParaRPr lang="en-US" sz="1500" dirty="0">
              <a:solidFill>
                <a:schemeClr val="bg1"/>
              </a:solidFill>
            </a:endParaRPr>
          </a:p>
          <a:p>
            <a:pPr marL="285750" indent="-285750" defTabSz="914400">
              <a:lnSpc>
                <a:spcPct val="90000"/>
              </a:lnSpc>
              <a:spcBef>
                <a:spcPts val="1000"/>
              </a:spcBef>
              <a:buClr>
                <a:schemeClr val="accent2"/>
              </a:buClr>
              <a:buFont typeface="Arial" panose="020B0604020202020204" pitchFamily="34" charset="0"/>
              <a:buChar char="•"/>
            </a:pPr>
            <a:endParaRPr lang="en-US" sz="1500" dirty="0">
              <a:solidFill>
                <a:schemeClr val="bg1"/>
              </a:solidFill>
            </a:endParaRPr>
          </a:p>
          <a:p>
            <a:pPr marL="285750" indent="-285750" defTabSz="914400">
              <a:lnSpc>
                <a:spcPct val="90000"/>
              </a:lnSpc>
              <a:spcBef>
                <a:spcPts val="1000"/>
              </a:spcBef>
              <a:buClr>
                <a:schemeClr val="accent2"/>
              </a:buClr>
              <a:buFont typeface="Arial" panose="020B0604020202020204" pitchFamily="34" charset="0"/>
              <a:buChar char="•"/>
            </a:pPr>
            <a:endParaRPr lang="en-US" sz="1500" dirty="0">
              <a:solidFill>
                <a:schemeClr val="bg1"/>
              </a:solidFill>
            </a:endParaRPr>
          </a:p>
          <a:p>
            <a:pPr marL="285750" indent="-285750" defTabSz="914400">
              <a:lnSpc>
                <a:spcPct val="90000"/>
              </a:lnSpc>
              <a:spcBef>
                <a:spcPts val="1000"/>
              </a:spcBef>
              <a:buClr>
                <a:schemeClr val="accent2"/>
              </a:buClr>
              <a:buFont typeface="Arial" panose="020B0604020202020204" pitchFamily="34" charset="0"/>
              <a:buChar char="•"/>
            </a:pPr>
            <a:endParaRPr lang="en-US" sz="1500" dirty="0">
              <a:solidFill>
                <a:schemeClr val="bg1"/>
              </a:solidFill>
            </a:endParaRPr>
          </a:p>
          <a:p>
            <a:pPr marL="285750" indent="-285750" defTabSz="914400">
              <a:lnSpc>
                <a:spcPct val="90000"/>
              </a:lnSpc>
              <a:spcBef>
                <a:spcPts val="1000"/>
              </a:spcBef>
              <a:buClr>
                <a:schemeClr val="accent2"/>
              </a:buClr>
              <a:buFont typeface="Arial" panose="020B0604020202020204" pitchFamily="34" charset="0"/>
              <a:buChar char="•"/>
            </a:pPr>
            <a:endParaRPr lang="en-US" sz="1500" dirty="0">
              <a:solidFill>
                <a:schemeClr val="bg1"/>
              </a:solidFill>
            </a:endParaRPr>
          </a:p>
          <a:p>
            <a:pPr marL="285750" indent="-285750" defTabSz="914400">
              <a:lnSpc>
                <a:spcPct val="90000"/>
              </a:lnSpc>
              <a:spcBef>
                <a:spcPts val="1000"/>
              </a:spcBef>
              <a:buClr>
                <a:schemeClr val="accent2"/>
              </a:buClr>
              <a:buFont typeface="Arial" panose="020B0604020202020204" pitchFamily="34" charset="0"/>
              <a:buChar char="•"/>
            </a:pPr>
            <a:r>
              <a:rPr lang="en-US" sz="1500" dirty="0">
                <a:solidFill>
                  <a:schemeClr val="bg1"/>
                </a:solidFill>
              </a:rPr>
              <a:t>Joinery</a:t>
            </a:r>
          </a:p>
          <a:p>
            <a:pPr indent="-228600" defTabSz="914400">
              <a:lnSpc>
                <a:spcPct val="90000"/>
              </a:lnSpc>
              <a:spcBef>
                <a:spcPts val="1000"/>
              </a:spcBef>
              <a:buClr>
                <a:schemeClr val="accent2"/>
              </a:buClr>
              <a:buFont typeface="Arial" panose="020B0604020202020204" pitchFamily="34" charset="0"/>
              <a:buChar char="•"/>
            </a:pPr>
            <a:r>
              <a:rPr lang="en-US" sz="1500" dirty="0">
                <a:solidFill>
                  <a:schemeClr val="bg1"/>
                </a:solidFill>
              </a:rPr>
              <a:t>Masonry</a:t>
            </a:r>
          </a:p>
          <a:p>
            <a:pPr indent="-228600" defTabSz="914400">
              <a:lnSpc>
                <a:spcPct val="90000"/>
              </a:lnSpc>
              <a:spcBef>
                <a:spcPts val="1000"/>
              </a:spcBef>
              <a:buClr>
                <a:schemeClr val="accent2"/>
              </a:buClr>
              <a:buFont typeface="Arial" panose="020B0604020202020204" pitchFamily="34" charset="0"/>
              <a:buChar char="•"/>
            </a:pPr>
            <a:r>
              <a:rPr lang="en-US" sz="1500" dirty="0">
                <a:solidFill>
                  <a:schemeClr val="bg1"/>
                </a:solidFill>
              </a:rPr>
              <a:t>Metal Fabrication</a:t>
            </a:r>
          </a:p>
          <a:p>
            <a:pPr indent="-228600" defTabSz="914400">
              <a:lnSpc>
                <a:spcPct val="90000"/>
              </a:lnSpc>
              <a:spcBef>
                <a:spcPts val="1000"/>
              </a:spcBef>
              <a:buClr>
                <a:schemeClr val="accent2"/>
              </a:buClr>
              <a:buFont typeface="Arial" panose="020B0604020202020204" pitchFamily="34" charset="0"/>
              <a:buChar char="•"/>
            </a:pPr>
            <a:r>
              <a:rPr lang="en-US" sz="1500" dirty="0">
                <a:solidFill>
                  <a:schemeClr val="bg1"/>
                </a:solidFill>
              </a:rPr>
              <a:t>Millwright</a:t>
            </a:r>
          </a:p>
          <a:p>
            <a:pPr indent="-228600" defTabSz="914400">
              <a:lnSpc>
                <a:spcPct val="90000"/>
              </a:lnSpc>
              <a:spcBef>
                <a:spcPts val="1000"/>
              </a:spcBef>
              <a:buClr>
                <a:schemeClr val="accent2"/>
              </a:buClr>
              <a:buFont typeface="Arial" panose="020B0604020202020204" pitchFamily="34" charset="0"/>
              <a:buChar char="•"/>
            </a:pPr>
            <a:r>
              <a:rPr lang="en-US" sz="1500" dirty="0">
                <a:solidFill>
                  <a:schemeClr val="bg1"/>
                </a:solidFill>
              </a:rPr>
              <a:t>Motorcycle Technician</a:t>
            </a:r>
          </a:p>
          <a:p>
            <a:pPr indent="-228600" defTabSz="914400">
              <a:lnSpc>
                <a:spcPct val="90000"/>
              </a:lnSpc>
              <a:spcBef>
                <a:spcPts val="1000"/>
              </a:spcBef>
              <a:buClr>
                <a:schemeClr val="accent2"/>
              </a:buClr>
              <a:buFont typeface="Arial" panose="020B0604020202020204" pitchFamily="34" charset="0"/>
              <a:buChar char="•"/>
            </a:pPr>
            <a:r>
              <a:rPr lang="en-US" sz="1500" dirty="0">
                <a:solidFill>
                  <a:schemeClr val="bg1"/>
                </a:solidFill>
              </a:rPr>
              <a:t>Painting (Commercial)</a:t>
            </a:r>
          </a:p>
          <a:p>
            <a:pPr indent="-228600" defTabSz="914400">
              <a:lnSpc>
                <a:spcPct val="90000"/>
              </a:lnSpc>
              <a:spcBef>
                <a:spcPts val="1000"/>
              </a:spcBef>
              <a:buClr>
                <a:schemeClr val="accent2"/>
              </a:buClr>
              <a:buFont typeface="Arial" panose="020B0604020202020204" pitchFamily="34" charset="0"/>
              <a:buChar char="•"/>
            </a:pPr>
            <a:r>
              <a:rPr lang="en-US" sz="1500" dirty="0">
                <a:solidFill>
                  <a:schemeClr val="bg1"/>
                </a:solidFill>
              </a:rPr>
              <a:t>Sheet Metal</a:t>
            </a:r>
          </a:p>
          <a:p>
            <a:pPr indent="-228600" defTabSz="914400">
              <a:lnSpc>
                <a:spcPct val="90000"/>
              </a:lnSpc>
              <a:spcBef>
                <a:spcPts val="1000"/>
              </a:spcBef>
              <a:buClr>
                <a:schemeClr val="accent2"/>
              </a:buClr>
              <a:buFont typeface="Arial" panose="020B0604020202020204" pitchFamily="34" charset="0"/>
              <a:buChar char="•"/>
            </a:pPr>
            <a:r>
              <a:rPr lang="en-US" sz="1500" dirty="0">
                <a:solidFill>
                  <a:schemeClr val="bg1"/>
                </a:solidFill>
              </a:rPr>
              <a:t>Welding</a:t>
            </a:r>
          </a:p>
        </p:txBody>
      </p:sp>
      <p:pic>
        <p:nvPicPr>
          <p:cNvPr id="5" name="Content Placeholder 4" descr="Text&#10;&#10;Description automatically generated">
            <a:extLst>
              <a:ext uri="{FF2B5EF4-FFF2-40B4-BE49-F238E27FC236}">
                <a16:creationId xmlns:a16="http://schemas.microsoft.com/office/drawing/2014/main" id="{0D894AB5-A4AD-8944-A1DF-FD0735049D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1088" y="187184"/>
            <a:ext cx="2571497" cy="1751452"/>
          </a:xfrm>
          <a:prstGeom prst="rect">
            <a:avLst/>
          </a:prstGeom>
        </p:spPr>
      </p:pic>
      <p:pic>
        <p:nvPicPr>
          <p:cNvPr id="3" name="Picture 6">
            <a:extLst>
              <a:ext uri="{FF2B5EF4-FFF2-40B4-BE49-F238E27FC236}">
                <a16:creationId xmlns:a16="http://schemas.microsoft.com/office/drawing/2014/main" id="{95D5B1AB-4BDF-06A7-4FC9-925570476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123" y="2189042"/>
            <a:ext cx="2176242" cy="12241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C55396F5-FD6B-1292-B492-87A4E4488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788" y="3821985"/>
            <a:ext cx="2100912" cy="1097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RCMP insert">
            <a:extLst>
              <a:ext uri="{FF2B5EF4-FFF2-40B4-BE49-F238E27FC236}">
                <a16:creationId xmlns:a16="http://schemas.microsoft.com/office/drawing/2014/main" id="{D3501FC7-83EB-FE11-4DDA-0A8153166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2053" y="5160885"/>
            <a:ext cx="2107312" cy="12241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6C771D0-AF85-C5DA-787D-F16A44C58AE3}"/>
              </a:ext>
            </a:extLst>
          </p:cNvPr>
          <p:cNvSpPr txBox="1"/>
          <p:nvPr/>
        </p:nvSpPr>
        <p:spPr>
          <a:xfrm flipH="1">
            <a:off x="395536" y="4550032"/>
            <a:ext cx="4968552" cy="2222147"/>
          </a:xfrm>
          <a:prstGeom prst="rect">
            <a:avLst/>
          </a:prstGeom>
          <a:noFill/>
        </p:spPr>
        <p:txBody>
          <a:bodyPr wrap="square" rtlCol="0">
            <a:spAutoFit/>
          </a:bodyPr>
          <a:lstStyle/>
          <a:p>
            <a:pPr indent="-228600" defTabSz="914400">
              <a:lnSpc>
                <a:spcPct val="90000"/>
              </a:lnSpc>
              <a:spcBef>
                <a:spcPts val="1000"/>
              </a:spcBef>
              <a:buClr>
                <a:schemeClr val="accent2"/>
              </a:buClr>
              <a:buFont typeface="Arial" panose="020B0604020202020204" pitchFamily="34" charset="0"/>
              <a:buChar char="•"/>
            </a:pPr>
            <a:r>
              <a:rPr lang="en-US" sz="1800" dirty="0">
                <a:solidFill>
                  <a:schemeClr val="bg1"/>
                </a:solidFill>
              </a:rPr>
              <a:t>Intro to Early Childhood Education (ECE)</a:t>
            </a:r>
          </a:p>
          <a:p>
            <a:pPr indent="-228600" defTabSz="914400">
              <a:lnSpc>
                <a:spcPct val="90000"/>
              </a:lnSpc>
              <a:spcBef>
                <a:spcPts val="1000"/>
              </a:spcBef>
              <a:buClr>
                <a:schemeClr val="accent2"/>
              </a:buClr>
              <a:buFont typeface="Arial" panose="020B0604020202020204" pitchFamily="34" charset="0"/>
              <a:buChar char="•"/>
            </a:pPr>
            <a:r>
              <a:rPr lang="en-US" sz="1800" dirty="0">
                <a:solidFill>
                  <a:schemeClr val="bg1"/>
                </a:solidFill>
              </a:rPr>
              <a:t>Health Care/Dual Credit courses: Intro to      Biomedical &amp; Health Sciences, Intro to Health Sciences 1115</a:t>
            </a:r>
          </a:p>
          <a:p>
            <a:pPr indent="-228600" defTabSz="914400">
              <a:lnSpc>
                <a:spcPct val="90000"/>
              </a:lnSpc>
              <a:spcBef>
                <a:spcPts val="1000"/>
              </a:spcBef>
              <a:buClr>
                <a:schemeClr val="accent2"/>
              </a:buClr>
              <a:buFont typeface="Arial" panose="020B0604020202020204" pitchFamily="34" charset="0"/>
              <a:buChar char="•"/>
            </a:pPr>
            <a:r>
              <a:rPr lang="en-US" sz="1800" dirty="0">
                <a:solidFill>
                  <a:schemeClr val="bg1"/>
                </a:solidFill>
              </a:rPr>
              <a:t>KPU Strive  </a:t>
            </a:r>
          </a:p>
          <a:p>
            <a:pPr indent="-228600" defTabSz="914400">
              <a:lnSpc>
                <a:spcPct val="90000"/>
              </a:lnSpc>
              <a:spcBef>
                <a:spcPts val="1000"/>
              </a:spcBef>
              <a:buClr>
                <a:schemeClr val="accent2"/>
              </a:buClr>
              <a:buFont typeface="Arial" panose="020B0604020202020204" pitchFamily="34" charset="0"/>
              <a:buChar char="•"/>
            </a:pPr>
            <a:r>
              <a:rPr lang="en-US" sz="1800" dirty="0">
                <a:solidFill>
                  <a:schemeClr val="bg1"/>
                </a:solidFill>
              </a:rPr>
              <a:t>LinK38 partnership with Kwantlen University (dual credit for high school and university)</a:t>
            </a:r>
          </a:p>
        </p:txBody>
      </p:sp>
    </p:spTree>
    <p:extLst>
      <p:ext uri="{BB962C8B-B14F-4D97-AF65-F5344CB8AC3E}">
        <p14:creationId xmlns:p14="http://schemas.microsoft.com/office/powerpoint/2010/main" val="1661204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8489"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262D0F-0A23-AD4C-84CC-D15B6BF26352}"/>
              </a:ext>
            </a:extLst>
          </p:cNvPr>
          <p:cNvSpPr>
            <a:spLocks noGrp="1"/>
          </p:cNvSpPr>
          <p:nvPr>
            <p:ph type="title"/>
          </p:nvPr>
        </p:nvSpPr>
        <p:spPr>
          <a:xfrm>
            <a:off x="323529" y="643467"/>
            <a:ext cx="5184576" cy="1728044"/>
          </a:xfrm>
          <a:noFill/>
          <a:ln>
            <a:solidFill>
              <a:schemeClr val="bg1"/>
            </a:solidFill>
          </a:ln>
        </p:spPr>
        <p:txBody>
          <a:bodyPr wrap="square">
            <a:normAutofit/>
          </a:bodyPr>
          <a:lstStyle/>
          <a:p>
            <a:pPr algn="l"/>
            <a:r>
              <a:rPr lang="en-US" dirty="0">
                <a:solidFill>
                  <a:schemeClr val="bg1"/>
                </a:solidFill>
              </a:rPr>
              <a:t>WANT TO KNOW MORE ABOUT POST-SECONDARY?</a:t>
            </a:r>
          </a:p>
        </p:txBody>
      </p:sp>
      <p:sp>
        <p:nvSpPr>
          <p:cNvPr id="9" name="Content Placeholder 8">
            <a:extLst>
              <a:ext uri="{FF2B5EF4-FFF2-40B4-BE49-F238E27FC236}">
                <a16:creationId xmlns:a16="http://schemas.microsoft.com/office/drawing/2014/main" id="{CEF735D8-718F-4599-811D-E5F48772355E}"/>
              </a:ext>
            </a:extLst>
          </p:cNvPr>
          <p:cNvSpPr>
            <a:spLocks noGrp="1"/>
          </p:cNvSpPr>
          <p:nvPr>
            <p:ph idx="1"/>
          </p:nvPr>
        </p:nvSpPr>
        <p:spPr>
          <a:xfrm>
            <a:off x="323528" y="2638044"/>
            <a:ext cx="5184576" cy="3415622"/>
          </a:xfrm>
        </p:spPr>
        <p:txBody>
          <a:bodyPr>
            <a:noAutofit/>
          </a:bodyPr>
          <a:lstStyle/>
          <a:p>
            <a:pPr marL="0" indent="0">
              <a:buNone/>
            </a:pPr>
            <a:r>
              <a:rPr lang="en-US" sz="2400" dirty="0">
                <a:solidFill>
                  <a:schemeClr val="bg1"/>
                </a:solidFill>
              </a:rPr>
              <a:t>Ms. </a:t>
            </a:r>
            <a:r>
              <a:rPr lang="en-US" sz="2400" dirty="0" err="1">
                <a:solidFill>
                  <a:schemeClr val="bg1"/>
                </a:solidFill>
              </a:rPr>
              <a:t>Digeso</a:t>
            </a:r>
            <a:r>
              <a:rPr lang="en-US" sz="2400" dirty="0">
                <a:solidFill>
                  <a:schemeClr val="bg1"/>
                </a:solidFill>
              </a:rPr>
              <a:t>:  jdigeso@sd38.bc.ca</a:t>
            </a:r>
          </a:p>
          <a:p>
            <a:pPr marL="0" indent="0">
              <a:buNone/>
            </a:pPr>
            <a:endParaRPr lang="en-US" sz="2400" dirty="0">
              <a:solidFill>
                <a:schemeClr val="bg1"/>
              </a:solidFill>
            </a:endParaRPr>
          </a:p>
          <a:p>
            <a:pPr marL="0" indent="0">
              <a:buNone/>
            </a:pPr>
            <a:r>
              <a:rPr lang="en-US" sz="2400" dirty="0">
                <a:solidFill>
                  <a:schemeClr val="bg1"/>
                </a:solidFill>
              </a:rPr>
              <a:t>Career Centre Hours: </a:t>
            </a:r>
          </a:p>
          <a:p>
            <a:pPr marL="0" indent="0">
              <a:buNone/>
            </a:pPr>
            <a:r>
              <a:rPr lang="en-US" sz="2400" dirty="0">
                <a:solidFill>
                  <a:schemeClr val="bg1"/>
                </a:solidFill>
              </a:rPr>
              <a:t>Monday - Tuesday</a:t>
            </a:r>
            <a:r>
              <a:rPr lang="en-US" sz="2400" b="1" dirty="0">
                <a:solidFill>
                  <a:schemeClr val="bg1"/>
                </a:solidFill>
              </a:rPr>
              <a:t> </a:t>
            </a:r>
            <a:r>
              <a:rPr lang="en-US" b="1" dirty="0">
                <a:solidFill>
                  <a:schemeClr val="bg1"/>
                </a:solidFill>
              </a:rPr>
              <a:t>10:30am to 3:00pm </a:t>
            </a:r>
          </a:p>
          <a:p>
            <a:pPr marL="0" indent="0">
              <a:buNone/>
            </a:pPr>
            <a:r>
              <a:rPr lang="en-US" sz="2400" dirty="0">
                <a:solidFill>
                  <a:schemeClr val="bg1"/>
                </a:solidFill>
              </a:rPr>
              <a:t>Wednesday –Thursday </a:t>
            </a:r>
            <a:r>
              <a:rPr lang="en-US" b="1" dirty="0">
                <a:solidFill>
                  <a:schemeClr val="bg1"/>
                </a:solidFill>
              </a:rPr>
              <a:t>9:30am to 2:00pm.</a:t>
            </a:r>
          </a:p>
        </p:txBody>
      </p:sp>
      <p:pic>
        <p:nvPicPr>
          <p:cNvPr id="5" name="Content Placeholder 4" descr="A picture containing text, businesscard, accessory&#10;&#10;Description automatically generated">
            <a:extLst>
              <a:ext uri="{FF2B5EF4-FFF2-40B4-BE49-F238E27FC236}">
                <a16:creationId xmlns:a16="http://schemas.microsoft.com/office/drawing/2014/main" id="{257593AD-A0C0-594A-AA51-617B5FBEA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902" y="2502490"/>
            <a:ext cx="2874586" cy="2942734"/>
          </a:xfrm>
          <a:prstGeom prst="rect">
            <a:avLst/>
          </a:prstGeom>
        </p:spPr>
      </p:pic>
      <p:sp>
        <p:nvSpPr>
          <p:cNvPr id="6" name="TextBox 5">
            <a:extLst>
              <a:ext uri="{FF2B5EF4-FFF2-40B4-BE49-F238E27FC236}">
                <a16:creationId xmlns:a16="http://schemas.microsoft.com/office/drawing/2014/main" id="{8B2FCFD7-D82D-2141-A9FF-EB71D10288C1}"/>
              </a:ext>
            </a:extLst>
          </p:cNvPr>
          <p:cNvSpPr txBox="1"/>
          <p:nvPr/>
        </p:nvSpPr>
        <p:spPr>
          <a:xfrm>
            <a:off x="5658489" y="980728"/>
            <a:ext cx="3378007" cy="584775"/>
          </a:xfrm>
          <a:prstGeom prst="rect">
            <a:avLst/>
          </a:prstGeom>
          <a:noFill/>
        </p:spPr>
        <p:txBody>
          <a:bodyPr wrap="square" rtlCol="0">
            <a:spAutoFit/>
          </a:bodyPr>
          <a:lstStyle/>
          <a:p>
            <a:r>
              <a:rPr lang="en-US" sz="3200" dirty="0">
                <a:solidFill>
                  <a:srgbClr val="0070C0"/>
                </a:solidFill>
              </a:rPr>
              <a:t>CAREER CENTRE</a:t>
            </a:r>
          </a:p>
        </p:txBody>
      </p:sp>
    </p:spTree>
    <p:extLst>
      <p:ext uri="{BB962C8B-B14F-4D97-AF65-F5344CB8AC3E}">
        <p14:creationId xmlns:p14="http://schemas.microsoft.com/office/powerpoint/2010/main" val="4058962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0E81F-556C-D640-B337-080803572036}"/>
              </a:ext>
            </a:extLst>
          </p:cNvPr>
          <p:cNvSpPr>
            <a:spLocks noGrp="1"/>
          </p:cNvSpPr>
          <p:nvPr>
            <p:ph type="title"/>
          </p:nvPr>
        </p:nvSpPr>
        <p:spPr>
          <a:xfrm>
            <a:off x="603504" y="964692"/>
            <a:ext cx="4421124" cy="1188720"/>
          </a:xfrm>
        </p:spPr>
        <p:txBody>
          <a:bodyPr>
            <a:normAutofit/>
          </a:bodyPr>
          <a:lstStyle/>
          <a:p>
            <a:r>
              <a:rPr lang="en-US" sz="2000" dirty="0"/>
              <a:t>Career programs board</a:t>
            </a:r>
          </a:p>
        </p:txBody>
      </p:sp>
      <p:sp>
        <p:nvSpPr>
          <p:cNvPr id="3" name="Content Placeholder 2">
            <a:extLst>
              <a:ext uri="{FF2B5EF4-FFF2-40B4-BE49-F238E27FC236}">
                <a16:creationId xmlns:a16="http://schemas.microsoft.com/office/drawing/2014/main" id="{27F2A599-7C00-9A4F-AD4C-ECB6E97EFCCA}"/>
              </a:ext>
            </a:extLst>
          </p:cNvPr>
          <p:cNvSpPr>
            <a:spLocks noGrp="1"/>
          </p:cNvSpPr>
          <p:nvPr>
            <p:ph idx="1"/>
          </p:nvPr>
        </p:nvSpPr>
        <p:spPr>
          <a:xfrm>
            <a:off x="602432" y="2638044"/>
            <a:ext cx="4689648" cy="3263206"/>
          </a:xfrm>
        </p:spPr>
        <p:txBody>
          <a:bodyPr>
            <a:noAutofit/>
          </a:bodyPr>
          <a:lstStyle/>
          <a:p>
            <a:r>
              <a:rPr lang="en-US" sz="2800" dirty="0">
                <a:hlinkClick r:id="rId2"/>
              </a:rPr>
              <a:t>careerprograms@sd38.bc.ca</a:t>
            </a:r>
            <a:endParaRPr lang="en-US" sz="2800" dirty="0"/>
          </a:p>
          <a:p>
            <a:r>
              <a:rPr lang="en-US" sz="2800" dirty="0"/>
              <a:t>Career Programs board is located outside the Counselling Centre.</a:t>
            </a:r>
          </a:p>
          <a:p>
            <a:r>
              <a:rPr lang="en-US" sz="2800" dirty="0"/>
              <a:t>Pick up a brochure and application.</a:t>
            </a:r>
          </a:p>
        </p:txBody>
      </p:sp>
      <p:sp>
        <p:nvSpPr>
          <p:cNvPr id="10" name="Rectangle 9">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029" y="964692"/>
            <a:ext cx="2990088"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3473" y="1128683"/>
            <a:ext cx="27432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bunch, several&#10;&#10;Description automatically generated">
            <a:extLst>
              <a:ext uri="{FF2B5EF4-FFF2-40B4-BE49-F238E27FC236}">
                <a16:creationId xmlns:a16="http://schemas.microsoft.com/office/drawing/2014/main" id="{46A86BA0-25FC-E148-BC03-58E74B7AE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917" y="1484784"/>
            <a:ext cx="2496312" cy="3888432"/>
          </a:xfrm>
          <a:prstGeom prst="rect">
            <a:avLst/>
          </a:prstGeom>
        </p:spPr>
      </p:pic>
    </p:spTree>
    <p:extLst>
      <p:ext uri="{BB962C8B-B14F-4D97-AF65-F5344CB8AC3E}">
        <p14:creationId xmlns:p14="http://schemas.microsoft.com/office/powerpoint/2010/main" val="791284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9EE9C-61A1-F06C-1928-AFBDCB46E9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48E091-39B3-C642-268E-7013B056D114}"/>
              </a:ext>
            </a:extLst>
          </p:cNvPr>
          <p:cNvSpPr>
            <a:spLocks noGrp="1"/>
          </p:cNvSpPr>
          <p:nvPr>
            <p:ph type="title"/>
          </p:nvPr>
        </p:nvSpPr>
        <p:spPr>
          <a:xfrm>
            <a:off x="827584" y="964692"/>
            <a:ext cx="7200799" cy="1188720"/>
          </a:xfrm>
        </p:spPr>
        <p:txBody>
          <a:bodyPr/>
          <a:lstStyle/>
          <a:p>
            <a:r>
              <a:rPr lang="en-US" dirty="0"/>
              <a:t>Program Planning starts with….</a:t>
            </a:r>
          </a:p>
        </p:txBody>
      </p:sp>
      <p:graphicFrame>
        <p:nvGraphicFramePr>
          <p:cNvPr id="7" name="Content Placeholder 4">
            <a:extLst>
              <a:ext uri="{FF2B5EF4-FFF2-40B4-BE49-F238E27FC236}">
                <a16:creationId xmlns:a16="http://schemas.microsoft.com/office/drawing/2014/main" id="{CD453236-BBE2-17CE-1250-089A2A41D3AC}"/>
              </a:ext>
            </a:extLst>
          </p:cNvPr>
          <p:cNvGraphicFramePr>
            <a:graphicFrameLocks noGrp="1"/>
          </p:cNvGraphicFramePr>
          <p:nvPr>
            <p:ph idx="1"/>
            <p:extLst>
              <p:ext uri="{D42A27DB-BD31-4B8C-83A1-F6EECF244321}">
                <p14:modId xmlns:p14="http://schemas.microsoft.com/office/powerpoint/2010/main" val="3338534331"/>
              </p:ext>
            </p:extLst>
          </p:nvPr>
        </p:nvGraphicFramePr>
        <p:xfrm>
          <a:off x="611559" y="2276872"/>
          <a:ext cx="7632848"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2821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2983A-8B73-CE5D-7E37-073930527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07B9FC-5040-CDB6-4DDB-D8ADAAA22C79}"/>
              </a:ext>
            </a:extLst>
          </p:cNvPr>
          <p:cNvSpPr>
            <a:spLocks noGrp="1"/>
          </p:cNvSpPr>
          <p:nvPr>
            <p:ph type="title"/>
          </p:nvPr>
        </p:nvSpPr>
        <p:spPr>
          <a:xfrm>
            <a:off x="679540" y="260649"/>
            <a:ext cx="7784920" cy="1008112"/>
          </a:xfrm>
        </p:spPr>
        <p:txBody>
          <a:bodyPr vert="horz" lIns="182880" tIns="182880" rIns="182880" bIns="182880" rtlCol="0" anchor="ctr">
            <a:normAutofit/>
          </a:bodyPr>
          <a:lstStyle/>
          <a:p>
            <a:r>
              <a:rPr lang="en-US" sz="2100" u="sng" dirty="0"/>
              <a:t>More tips! How to stay organized?</a:t>
            </a:r>
          </a:p>
        </p:txBody>
      </p:sp>
      <p:sp>
        <p:nvSpPr>
          <p:cNvPr id="3" name="TextBox 2">
            <a:extLst>
              <a:ext uri="{FF2B5EF4-FFF2-40B4-BE49-F238E27FC236}">
                <a16:creationId xmlns:a16="http://schemas.microsoft.com/office/drawing/2014/main" id="{D11E4BCE-08FF-C109-DE24-7186C88FEA31}"/>
              </a:ext>
            </a:extLst>
          </p:cNvPr>
          <p:cNvSpPr txBox="1"/>
          <p:nvPr/>
        </p:nvSpPr>
        <p:spPr>
          <a:xfrm>
            <a:off x="539552" y="1373364"/>
            <a:ext cx="8208912" cy="5079972"/>
          </a:xfrm>
          <a:prstGeom prst="rect">
            <a:avLst/>
          </a:prstGeom>
        </p:spPr>
        <p:txBody>
          <a:bodyPr vert="horz" lIns="91440" tIns="45720" rIns="91440" bIns="45720" rtlCol="0">
            <a:noAutofit/>
          </a:bodyPr>
          <a:lstStyle/>
          <a:p>
            <a:r>
              <a:rPr lang="en-CA" dirty="0">
                <a:latin typeface="+mj-lt"/>
              </a:rPr>
              <a:t> </a:t>
            </a:r>
          </a:p>
          <a:p>
            <a:pPr marL="285750" indent="-285750">
              <a:buFont typeface="Arial" panose="020B0604020202020204" pitchFamily="34" charset="0"/>
              <a:buChar char="•"/>
            </a:pPr>
            <a:r>
              <a:rPr lang="en-CA" sz="2000" dirty="0">
                <a:latin typeface="+mj-lt"/>
              </a:rPr>
              <a:t>focus on strong </a:t>
            </a:r>
            <a:r>
              <a:rPr lang="en-CA" sz="2000" b="1" dirty="0">
                <a:latin typeface="+mj-lt"/>
              </a:rPr>
              <a:t>organization</a:t>
            </a:r>
            <a:r>
              <a:rPr lang="en-CA" sz="2000" dirty="0">
                <a:latin typeface="+mj-lt"/>
              </a:rPr>
              <a:t> – get your notes, assignments in order early on.</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CA" sz="2000" dirty="0">
                <a:latin typeface="+mj-lt"/>
              </a:rPr>
              <a:t>develop </a:t>
            </a:r>
            <a:r>
              <a:rPr lang="en-CA" sz="2000" b="1" dirty="0">
                <a:latin typeface="+mj-lt"/>
              </a:rPr>
              <a:t>consistent study habits </a:t>
            </a:r>
            <a:r>
              <a:rPr lang="en-CA" sz="2000" dirty="0">
                <a:latin typeface="+mj-lt"/>
              </a:rPr>
              <a:t>(previewing lessons) – study ahead!</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CA" sz="2000" b="1" dirty="0">
                <a:latin typeface="+mj-lt"/>
              </a:rPr>
              <a:t>manage your time </a:t>
            </a:r>
            <a:r>
              <a:rPr lang="en-CA" sz="2000" dirty="0">
                <a:latin typeface="+mj-lt"/>
              </a:rPr>
              <a:t>effectively – use techniques like 45 min study/15 min break, avoid cramming – it doesn’t work!</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CA" sz="2000" dirty="0">
                <a:latin typeface="+mj-lt"/>
              </a:rPr>
              <a:t>set </a:t>
            </a:r>
            <a:r>
              <a:rPr lang="en-CA" sz="2000" b="1" dirty="0">
                <a:latin typeface="+mj-lt"/>
              </a:rPr>
              <a:t>clear academic/career goals </a:t>
            </a:r>
            <a:r>
              <a:rPr lang="en-CA" sz="2000" dirty="0">
                <a:latin typeface="+mj-lt"/>
              </a:rPr>
              <a:t>– define what you want to achieve academically and for your future.  See your counsellor and career advisor!</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CA" sz="2000" b="1" dirty="0">
                <a:latin typeface="+mj-lt"/>
              </a:rPr>
              <a:t>seek help early </a:t>
            </a:r>
            <a:r>
              <a:rPr lang="en-CA" sz="2000" dirty="0">
                <a:latin typeface="+mj-lt"/>
              </a:rPr>
              <a:t>– don’t wait!</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CA" sz="2000" b="1" dirty="0">
                <a:latin typeface="+mj-lt"/>
              </a:rPr>
              <a:t>prioritize your well-being </a:t>
            </a:r>
            <a:r>
              <a:rPr lang="en-CA" sz="2000" dirty="0">
                <a:latin typeface="+mj-lt"/>
              </a:rPr>
              <a:t>to handle increased workload and avoid burnout, remembering that Grade 11 sets the stage for future success. </a:t>
            </a:r>
          </a:p>
          <a:p>
            <a:pPr marL="685800" lvl="1" defTabSz="914400">
              <a:spcBef>
                <a:spcPts val="1000"/>
              </a:spcBef>
              <a:buClr>
                <a:schemeClr val="accent2"/>
              </a:buClr>
            </a:pPr>
            <a:endParaRPr lang="en-US" sz="2000" dirty="0">
              <a:solidFill>
                <a:schemeClr val="tx1">
                  <a:lumMod val="85000"/>
                  <a:lumOff val="15000"/>
                </a:schemeClr>
              </a:solidFill>
              <a:latin typeface="+mj-lt"/>
            </a:endParaRPr>
          </a:p>
        </p:txBody>
      </p:sp>
    </p:spTree>
    <p:extLst>
      <p:ext uri="{BB962C8B-B14F-4D97-AF65-F5344CB8AC3E}">
        <p14:creationId xmlns:p14="http://schemas.microsoft.com/office/powerpoint/2010/main" val="64242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BFA44D4E-8746-C8AD-6D83-9A0FDE0D92A6}"/>
              </a:ext>
            </a:extLst>
          </p:cNvPr>
          <p:cNvPicPr>
            <a:picLocks noChangeAspect="1"/>
          </p:cNvPicPr>
          <p:nvPr/>
        </p:nvPicPr>
        <p:blipFill>
          <a:blip r:embed="rId3"/>
          <a:stretch>
            <a:fillRect/>
          </a:stretch>
        </p:blipFill>
        <p:spPr>
          <a:xfrm>
            <a:off x="3592470" y="692696"/>
            <a:ext cx="5228002" cy="5400600"/>
          </a:xfrm>
          <a:prstGeom prst="rect">
            <a:avLst/>
          </a:prstGeom>
        </p:spPr>
      </p:pic>
      <p:sp>
        <p:nvSpPr>
          <p:cNvPr id="3" name="TextBox 2">
            <a:extLst>
              <a:ext uri="{FF2B5EF4-FFF2-40B4-BE49-F238E27FC236}">
                <a16:creationId xmlns:a16="http://schemas.microsoft.com/office/drawing/2014/main" id="{417F635F-96A1-E58A-B9EE-AED8F4C56D25}"/>
              </a:ext>
            </a:extLst>
          </p:cNvPr>
          <p:cNvSpPr txBox="1"/>
          <p:nvPr/>
        </p:nvSpPr>
        <p:spPr>
          <a:xfrm>
            <a:off x="395536" y="476672"/>
            <a:ext cx="3024336" cy="6740307"/>
          </a:xfrm>
          <a:prstGeom prst="rect">
            <a:avLst/>
          </a:prstGeom>
          <a:noFill/>
        </p:spPr>
        <p:txBody>
          <a:bodyPr wrap="square" rtlCol="0">
            <a:spAutoFit/>
          </a:bodyPr>
          <a:lstStyle/>
          <a:p>
            <a:r>
              <a:rPr lang="en-US" sz="2400" dirty="0">
                <a:solidFill>
                  <a:schemeClr val="bg1"/>
                </a:solidFill>
              </a:rPr>
              <a:t>UPDATE login details for </a:t>
            </a:r>
            <a:r>
              <a:rPr lang="en-US" sz="2400" dirty="0" err="1">
                <a:solidFill>
                  <a:schemeClr val="bg1"/>
                </a:solidFill>
              </a:rPr>
              <a:t>MyEducation</a:t>
            </a:r>
            <a:r>
              <a:rPr lang="en-US" sz="2400" dirty="0">
                <a:solidFill>
                  <a:schemeClr val="bg1"/>
                </a:solidFill>
              </a:rPr>
              <a:t> Portal login</a:t>
            </a:r>
          </a:p>
          <a:p>
            <a:endParaRPr lang="en-US" sz="2400" dirty="0">
              <a:solidFill>
                <a:schemeClr val="bg1"/>
              </a:solidFill>
            </a:endParaRPr>
          </a:p>
          <a:p>
            <a:endParaRPr lang="en-US" sz="2400" dirty="0">
              <a:solidFill>
                <a:schemeClr val="bg1"/>
              </a:solidFill>
            </a:endParaRPr>
          </a:p>
          <a:p>
            <a:r>
              <a:rPr lang="en-US" sz="2400" dirty="0">
                <a:solidFill>
                  <a:schemeClr val="bg1"/>
                </a:solidFill>
              </a:rPr>
              <a:t>PICK 8 COURSES, which may include your Learning Strategies/ELL </a:t>
            </a:r>
          </a:p>
          <a:p>
            <a:r>
              <a:rPr lang="en-US" sz="2400" u="sng" dirty="0">
                <a:solidFill>
                  <a:schemeClr val="bg1"/>
                </a:solidFill>
              </a:rPr>
              <a:t>DO NOT include CLC 11 </a:t>
            </a:r>
          </a:p>
          <a:p>
            <a:endParaRPr lang="en-US" sz="2400" u="sng" dirty="0">
              <a:solidFill>
                <a:schemeClr val="bg1"/>
              </a:solidFill>
            </a:endParaRPr>
          </a:p>
          <a:p>
            <a:r>
              <a:rPr lang="en-US" sz="2400" dirty="0">
                <a:solidFill>
                  <a:schemeClr val="bg1"/>
                </a:solidFill>
              </a:rPr>
              <a:t>*Use the </a:t>
            </a:r>
            <a:r>
              <a:rPr lang="en-US" sz="2400" u="sng" dirty="0">
                <a:solidFill>
                  <a:schemeClr val="bg1"/>
                </a:solidFill>
              </a:rPr>
              <a:t>Counsellors Notes </a:t>
            </a:r>
            <a:r>
              <a:rPr lang="en-US" sz="2400" dirty="0">
                <a:solidFill>
                  <a:schemeClr val="bg1"/>
                </a:solidFill>
              </a:rPr>
              <a:t>section to communicate specific information.</a:t>
            </a: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4231775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D0FB5852-EE65-5947-A1A7-987331E4D43F}"/>
              </a:ext>
            </a:extLst>
          </p:cNvPr>
          <p:cNvSpPr>
            <a:spLocks noGrp="1" noChangeArrowheads="1"/>
          </p:cNvSpPr>
          <p:nvPr>
            <p:ph type="ctrTitle"/>
          </p:nvPr>
        </p:nvSpPr>
        <p:spPr>
          <a:xfrm>
            <a:off x="251520" y="548680"/>
            <a:ext cx="8712547" cy="1584176"/>
          </a:xfrm>
        </p:spPr>
        <p:txBody>
          <a:bodyPr>
            <a:normAutofit/>
          </a:bodyPr>
          <a:lstStyle/>
          <a:p>
            <a:pPr eaLnBrk="1" hangingPunct="1"/>
            <a:r>
              <a:rPr lang="en-CA" altLang="en-US" sz="3400" b="1" dirty="0">
                <a:ea typeface="ＭＳ Ｐゴシック" panose="020B0600070205080204" pitchFamily="34" charset="-128"/>
              </a:rPr>
              <a:t>Webinar</a:t>
            </a:r>
            <a:br>
              <a:rPr lang="en-CA" altLang="en-US" sz="3400" b="1" dirty="0">
                <a:ea typeface="ＭＳ Ｐゴシック" panose="020B0600070205080204" pitchFamily="34" charset="-128"/>
              </a:rPr>
            </a:br>
            <a:r>
              <a:rPr lang="en-CA" altLang="en-US" sz="3400" b="1" dirty="0">
                <a:ea typeface="ＭＳ Ｐゴシック" panose="020B0600070205080204" pitchFamily="34" charset="-128"/>
              </a:rPr>
              <a:t>Parent program planning </a:t>
            </a:r>
          </a:p>
        </p:txBody>
      </p:sp>
      <p:sp>
        <p:nvSpPr>
          <p:cNvPr id="47107" name="Rectangle 3">
            <a:extLst>
              <a:ext uri="{FF2B5EF4-FFF2-40B4-BE49-F238E27FC236}">
                <a16:creationId xmlns:a16="http://schemas.microsoft.com/office/drawing/2014/main" id="{D4F430A2-2DE2-6D40-91CD-FC133C17CB74}"/>
              </a:ext>
            </a:extLst>
          </p:cNvPr>
          <p:cNvSpPr>
            <a:spLocks noGrp="1" noChangeArrowheads="1"/>
          </p:cNvSpPr>
          <p:nvPr>
            <p:ph type="subTitle" idx="1"/>
          </p:nvPr>
        </p:nvSpPr>
        <p:spPr>
          <a:xfrm>
            <a:off x="251520" y="2132856"/>
            <a:ext cx="8784976" cy="4392488"/>
          </a:xfrm>
        </p:spPr>
        <p:txBody>
          <a:bodyPr>
            <a:normAutofit/>
          </a:bodyPr>
          <a:lstStyle/>
          <a:p>
            <a:pPr eaLnBrk="1" hangingPunct="1"/>
            <a:endParaRPr lang="en-CA" altLang="en-US" sz="1600" b="1" dirty="0">
              <a:solidFill>
                <a:srgbClr val="FF0000"/>
              </a:solidFill>
              <a:ea typeface="ＭＳ Ｐゴシック" panose="020B0600070205080204" pitchFamily="34" charset="-128"/>
            </a:endParaRPr>
          </a:p>
          <a:p>
            <a:r>
              <a:rPr lang="en-CA" altLang="en-US" sz="4000" dirty="0">
                <a:solidFill>
                  <a:srgbClr val="7030A0"/>
                </a:solidFill>
                <a:ea typeface="ＭＳ Ｐゴシック" panose="020B0600070205080204" pitchFamily="34" charset="-128"/>
              </a:rPr>
              <a:t>Thursday, January 15, 6:00pm </a:t>
            </a:r>
          </a:p>
          <a:p>
            <a:endParaRPr lang="en-CA" altLang="en-US" sz="4000" u="sng" dirty="0">
              <a:solidFill>
                <a:schemeClr val="bg1"/>
              </a:solidFill>
              <a:ea typeface="ＭＳ Ｐゴシック" panose="020B0600070205080204" pitchFamily="34" charset="-128"/>
            </a:endParaRPr>
          </a:p>
          <a:p>
            <a:r>
              <a:rPr lang="en-CA" altLang="en-US" sz="4000" dirty="0" err="1">
                <a:solidFill>
                  <a:schemeClr val="bg1"/>
                </a:solidFill>
                <a:ea typeface="ＭＳ Ｐゴシック" panose="020B0600070205080204" pitchFamily="34" charset="-128"/>
              </a:rPr>
              <a:t>MyEducation</a:t>
            </a:r>
            <a:r>
              <a:rPr lang="en-CA" altLang="en-US" sz="4000" dirty="0">
                <a:solidFill>
                  <a:schemeClr val="bg1"/>
                </a:solidFill>
                <a:ea typeface="ＭＳ Ｐゴシック" panose="020B0600070205080204" pitchFamily="34" charset="-128"/>
              </a:rPr>
              <a:t> BC website </a:t>
            </a:r>
          </a:p>
          <a:p>
            <a:r>
              <a:rPr lang="en-CA" altLang="en-US" sz="4000" dirty="0">
                <a:solidFill>
                  <a:schemeClr val="bg1"/>
                </a:solidFill>
                <a:ea typeface="ＭＳ Ｐゴシック" panose="020B0600070205080204" pitchFamily="34" charset="-128"/>
              </a:rPr>
              <a:t>course selection opens </a:t>
            </a:r>
          </a:p>
          <a:p>
            <a:r>
              <a:rPr lang="en-CA" altLang="en-US" sz="4000" b="1" u="sng" dirty="0">
                <a:solidFill>
                  <a:schemeClr val="bg1"/>
                </a:solidFill>
                <a:ea typeface="ＭＳ Ｐゴシック" panose="020B0600070205080204" pitchFamily="34" charset="-128"/>
              </a:rPr>
              <a:t>January 16 - February 17, 2026</a:t>
            </a:r>
          </a:p>
          <a:p>
            <a:endParaRPr lang="en-CA" altLang="en-US" sz="4000" b="1" dirty="0">
              <a:ea typeface="ＭＳ Ｐゴシック" panose="020B0600070205080204" pitchFamily="34" charset="-128"/>
            </a:endParaRPr>
          </a:p>
          <a:p>
            <a:pPr eaLnBrk="1" hangingPunct="1"/>
            <a:endParaRPr lang="en-CA" altLang="en-US" sz="4000" b="1" dirty="0">
              <a:solidFill>
                <a:srgbClr val="FF0000"/>
              </a:solidFill>
              <a:ea typeface="ＭＳ Ｐゴシック" panose="020B0600070205080204" pitchFamily="34"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C0B4A-D95B-21F2-149D-C97798619EF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A505749-9F56-D1CE-F58F-BAA90C85A969}"/>
              </a:ext>
            </a:extLst>
          </p:cNvPr>
          <p:cNvSpPr/>
          <p:nvPr/>
        </p:nvSpPr>
        <p:spPr>
          <a:xfrm>
            <a:off x="-2073" y="858992"/>
            <a:ext cx="9143999" cy="514001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t="-5555" b="-5555"/>
            </a:stretch>
          </a:blipFill>
        </p:spPr>
        <p:txBody>
          <a:bodyPr/>
          <a:lstStyle/>
          <a:p>
            <a:endParaRPr lang="en-US" sz="1500"/>
          </a:p>
        </p:txBody>
      </p:sp>
      <p:sp>
        <p:nvSpPr>
          <p:cNvPr id="4" name="Freeform 4">
            <a:extLst>
              <a:ext uri="{FF2B5EF4-FFF2-40B4-BE49-F238E27FC236}">
                <a16:creationId xmlns:a16="http://schemas.microsoft.com/office/drawing/2014/main" id="{6CDC0A6F-0AF5-BC1C-A587-D40DA245BE05}"/>
              </a:ext>
            </a:extLst>
          </p:cNvPr>
          <p:cNvSpPr/>
          <p:nvPr/>
        </p:nvSpPr>
        <p:spPr>
          <a:xfrm>
            <a:off x="5396576" y="2355544"/>
            <a:ext cx="1455644" cy="1141671"/>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sz="1500"/>
          </a:p>
        </p:txBody>
      </p:sp>
      <p:sp>
        <p:nvSpPr>
          <p:cNvPr id="23" name="Freeform 8">
            <a:extLst>
              <a:ext uri="{FF2B5EF4-FFF2-40B4-BE49-F238E27FC236}">
                <a16:creationId xmlns:a16="http://schemas.microsoft.com/office/drawing/2014/main" id="{3E013805-C273-329D-D1BC-815DFA90934E}"/>
              </a:ext>
            </a:extLst>
          </p:cNvPr>
          <p:cNvSpPr/>
          <p:nvPr/>
        </p:nvSpPr>
        <p:spPr>
          <a:xfrm>
            <a:off x="7019853" y="2361196"/>
            <a:ext cx="1455644" cy="1141671"/>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1500"/>
          </a:p>
        </p:txBody>
      </p:sp>
      <p:sp>
        <p:nvSpPr>
          <p:cNvPr id="3" name="TextBox 3">
            <a:extLst>
              <a:ext uri="{FF2B5EF4-FFF2-40B4-BE49-F238E27FC236}">
                <a16:creationId xmlns:a16="http://schemas.microsoft.com/office/drawing/2014/main" id="{4C5DDDFA-9233-0C2F-69EA-4A981857D8EC}"/>
              </a:ext>
            </a:extLst>
          </p:cNvPr>
          <p:cNvSpPr txBox="1"/>
          <p:nvPr/>
        </p:nvSpPr>
        <p:spPr>
          <a:xfrm>
            <a:off x="1739721" y="1718933"/>
            <a:ext cx="6151216" cy="424443"/>
          </a:xfrm>
          <a:prstGeom prst="rect">
            <a:avLst/>
          </a:prstGeom>
        </p:spPr>
        <p:txBody>
          <a:bodyPr wrap="square" lIns="0" tIns="0" rIns="0" bIns="0" rtlCol="0" anchor="t">
            <a:spAutoFit/>
          </a:bodyPr>
          <a:lstStyle/>
          <a:p>
            <a:pPr>
              <a:lnSpc>
                <a:spcPts val="3240"/>
              </a:lnSpc>
              <a:spcBef>
                <a:spcPct val="0"/>
              </a:spcBef>
            </a:pPr>
            <a:r>
              <a:rPr lang="en-US" sz="3375" spc="-203" dirty="0">
                <a:solidFill>
                  <a:srgbClr val="0B4E7C"/>
                </a:solidFill>
                <a:latin typeface="+mj-lt"/>
              </a:rPr>
              <a:t>  COUNSELLING DEPARTMENT</a:t>
            </a:r>
          </a:p>
        </p:txBody>
      </p:sp>
      <p:sp>
        <p:nvSpPr>
          <p:cNvPr id="8" name="Freeform 8">
            <a:extLst>
              <a:ext uri="{FF2B5EF4-FFF2-40B4-BE49-F238E27FC236}">
                <a16:creationId xmlns:a16="http://schemas.microsoft.com/office/drawing/2014/main" id="{E5436868-CB64-5C65-CF66-11D5BA49EFCE}"/>
              </a:ext>
            </a:extLst>
          </p:cNvPr>
          <p:cNvSpPr/>
          <p:nvPr/>
        </p:nvSpPr>
        <p:spPr>
          <a:xfrm>
            <a:off x="457680" y="2364230"/>
            <a:ext cx="1455644" cy="1141671"/>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1500"/>
          </a:p>
        </p:txBody>
      </p:sp>
      <p:sp>
        <p:nvSpPr>
          <p:cNvPr id="11" name="TextBox 11">
            <a:extLst>
              <a:ext uri="{FF2B5EF4-FFF2-40B4-BE49-F238E27FC236}">
                <a16:creationId xmlns:a16="http://schemas.microsoft.com/office/drawing/2014/main" id="{E19A7888-7C4C-CFCA-ADD9-A4650C4901E6}"/>
              </a:ext>
            </a:extLst>
          </p:cNvPr>
          <p:cNvSpPr txBox="1"/>
          <p:nvPr/>
        </p:nvSpPr>
        <p:spPr>
          <a:xfrm>
            <a:off x="1450838" y="2832737"/>
            <a:ext cx="1346060" cy="98969"/>
          </a:xfrm>
          <a:prstGeom prst="rect">
            <a:avLst/>
          </a:prstGeom>
        </p:spPr>
        <p:txBody>
          <a:bodyPr wrap="square" lIns="0" tIns="0" rIns="0" bIns="0" rtlCol="0" anchor="t">
            <a:spAutoFit/>
          </a:bodyPr>
          <a:lstStyle/>
          <a:p>
            <a:pPr>
              <a:lnSpc>
                <a:spcPts val="840"/>
              </a:lnSpc>
            </a:pPr>
            <a:endParaRPr lang="en-US" sz="580">
              <a:solidFill>
                <a:srgbClr val="FFFFFF"/>
              </a:solidFill>
              <a:latin typeface="Canva Sans Medium"/>
            </a:endParaRPr>
          </a:p>
        </p:txBody>
      </p:sp>
      <p:sp>
        <p:nvSpPr>
          <p:cNvPr id="16" name="TextBox 16">
            <a:extLst>
              <a:ext uri="{FF2B5EF4-FFF2-40B4-BE49-F238E27FC236}">
                <a16:creationId xmlns:a16="http://schemas.microsoft.com/office/drawing/2014/main" id="{C5AF2C53-5583-647D-EF33-19DFB1FB3215}"/>
              </a:ext>
            </a:extLst>
          </p:cNvPr>
          <p:cNvSpPr txBox="1"/>
          <p:nvPr/>
        </p:nvSpPr>
        <p:spPr>
          <a:xfrm>
            <a:off x="715807" y="2591332"/>
            <a:ext cx="1191341" cy="230833"/>
          </a:xfrm>
          <a:prstGeom prst="rect">
            <a:avLst/>
          </a:prstGeom>
        </p:spPr>
        <p:txBody>
          <a:bodyPr wrap="square" lIns="0" tIns="0" rIns="0" bIns="0" rtlCol="0" anchor="t">
            <a:spAutoFit/>
          </a:bodyPr>
          <a:lstStyle/>
          <a:p>
            <a:pPr>
              <a:lnSpc>
                <a:spcPts val="1823"/>
              </a:lnSpc>
            </a:pPr>
            <a:r>
              <a:rPr lang="en-US" sz="1500">
                <a:solidFill>
                  <a:srgbClr val="FFFFFF"/>
                </a:solidFill>
                <a:latin typeface="Rustic Printed"/>
              </a:rPr>
              <a:t>Ms. Ratcliffe</a:t>
            </a:r>
          </a:p>
        </p:txBody>
      </p:sp>
      <p:sp>
        <p:nvSpPr>
          <p:cNvPr id="17" name="TextBox 17">
            <a:extLst>
              <a:ext uri="{FF2B5EF4-FFF2-40B4-BE49-F238E27FC236}">
                <a16:creationId xmlns:a16="http://schemas.microsoft.com/office/drawing/2014/main" id="{97DFE573-BCAA-4FE5-888E-811356450CF7}"/>
              </a:ext>
            </a:extLst>
          </p:cNvPr>
          <p:cNvSpPr txBox="1"/>
          <p:nvPr/>
        </p:nvSpPr>
        <p:spPr>
          <a:xfrm>
            <a:off x="3373498" y="2562642"/>
            <a:ext cx="728690" cy="230833"/>
          </a:xfrm>
          <a:prstGeom prst="rect">
            <a:avLst/>
          </a:prstGeom>
        </p:spPr>
        <p:txBody>
          <a:bodyPr wrap="square" lIns="0" tIns="0" rIns="0" bIns="0" rtlCol="0" anchor="t">
            <a:spAutoFit/>
          </a:bodyPr>
          <a:lstStyle/>
          <a:p>
            <a:pPr>
              <a:lnSpc>
                <a:spcPts val="1823"/>
              </a:lnSpc>
            </a:pPr>
            <a:r>
              <a:rPr lang="en-US" sz="1688">
                <a:solidFill>
                  <a:srgbClr val="FFFFFF"/>
                </a:solidFill>
                <a:latin typeface="Rustic Printed Bold"/>
              </a:rPr>
              <a:t>Ms. Lau</a:t>
            </a:r>
          </a:p>
        </p:txBody>
      </p:sp>
      <p:sp>
        <p:nvSpPr>
          <p:cNvPr id="18" name="TextBox 18">
            <a:extLst>
              <a:ext uri="{FF2B5EF4-FFF2-40B4-BE49-F238E27FC236}">
                <a16:creationId xmlns:a16="http://schemas.microsoft.com/office/drawing/2014/main" id="{87E215BD-9D9E-EB35-DEEB-2C3900A070F2}"/>
              </a:ext>
            </a:extLst>
          </p:cNvPr>
          <p:cNvSpPr txBox="1"/>
          <p:nvPr/>
        </p:nvSpPr>
        <p:spPr>
          <a:xfrm>
            <a:off x="5751159" y="2594365"/>
            <a:ext cx="728690" cy="230833"/>
          </a:xfrm>
          <a:prstGeom prst="rect">
            <a:avLst/>
          </a:prstGeom>
        </p:spPr>
        <p:txBody>
          <a:bodyPr wrap="square" lIns="0" tIns="0" rIns="0" bIns="0" rtlCol="0" anchor="t">
            <a:spAutoFit/>
          </a:bodyPr>
          <a:lstStyle/>
          <a:p>
            <a:pPr>
              <a:lnSpc>
                <a:spcPts val="1823"/>
              </a:lnSpc>
            </a:pPr>
            <a:r>
              <a:rPr lang="en-US" sz="1688">
                <a:solidFill>
                  <a:srgbClr val="FFFFFF"/>
                </a:solidFill>
                <a:latin typeface="Rustic Printed Bold"/>
              </a:rPr>
              <a:t>Ms. Zee</a:t>
            </a:r>
          </a:p>
        </p:txBody>
      </p:sp>
      <p:sp>
        <p:nvSpPr>
          <p:cNvPr id="19" name="TextBox 19">
            <a:extLst>
              <a:ext uri="{FF2B5EF4-FFF2-40B4-BE49-F238E27FC236}">
                <a16:creationId xmlns:a16="http://schemas.microsoft.com/office/drawing/2014/main" id="{45DC8423-5852-62C6-433F-AB826E3D6B9B}"/>
              </a:ext>
            </a:extLst>
          </p:cNvPr>
          <p:cNvSpPr txBox="1"/>
          <p:nvPr/>
        </p:nvSpPr>
        <p:spPr>
          <a:xfrm>
            <a:off x="564074" y="2856401"/>
            <a:ext cx="1346060" cy="455846"/>
          </a:xfrm>
          <a:prstGeom prst="rect">
            <a:avLst/>
          </a:prstGeom>
        </p:spPr>
        <p:txBody>
          <a:bodyPr wrap="square" lIns="0" tIns="0" rIns="0" bIns="0" rtlCol="0" anchor="t">
            <a:spAutoFit/>
          </a:bodyPr>
          <a:lstStyle/>
          <a:p>
            <a:pPr algn="ctr">
              <a:lnSpc>
                <a:spcPts val="1823"/>
              </a:lnSpc>
            </a:pPr>
            <a:r>
              <a:rPr lang="en-US" sz="1463">
                <a:solidFill>
                  <a:srgbClr val="FFFFFF"/>
                </a:solidFill>
                <a:latin typeface="Rustic Printed Bold"/>
              </a:rPr>
              <a:t>A, X - Z </a:t>
            </a:r>
            <a:endParaRPr lang="en-US" sz="1463"/>
          </a:p>
          <a:p>
            <a:pPr algn="ctr">
              <a:lnSpc>
                <a:spcPts val="1823"/>
              </a:lnSpc>
            </a:pPr>
            <a:r>
              <a:rPr lang="en-US" sz="1477">
                <a:solidFill>
                  <a:srgbClr val="FFFFFF"/>
                </a:solidFill>
                <a:latin typeface="Rustic Printed Bold"/>
              </a:rPr>
              <a:t>&amp; International </a:t>
            </a:r>
            <a:endParaRPr lang="en-US" sz="1477"/>
          </a:p>
        </p:txBody>
      </p:sp>
      <p:sp>
        <p:nvSpPr>
          <p:cNvPr id="20" name="TextBox 20">
            <a:extLst>
              <a:ext uri="{FF2B5EF4-FFF2-40B4-BE49-F238E27FC236}">
                <a16:creationId xmlns:a16="http://schemas.microsoft.com/office/drawing/2014/main" id="{21091C85-0315-62BB-C2D0-5F78F63E3D40}"/>
              </a:ext>
            </a:extLst>
          </p:cNvPr>
          <p:cNvSpPr txBox="1"/>
          <p:nvPr/>
        </p:nvSpPr>
        <p:spPr>
          <a:xfrm>
            <a:off x="7297054" y="2594645"/>
            <a:ext cx="1180325" cy="230833"/>
          </a:xfrm>
          <a:prstGeom prst="rect">
            <a:avLst/>
          </a:prstGeom>
        </p:spPr>
        <p:txBody>
          <a:bodyPr wrap="square" lIns="0" tIns="0" rIns="0" bIns="0" rtlCol="0" anchor="t">
            <a:spAutoFit/>
          </a:bodyPr>
          <a:lstStyle/>
          <a:p>
            <a:pPr>
              <a:lnSpc>
                <a:spcPts val="1823"/>
              </a:lnSpc>
            </a:pPr>
            <a:r>
              <a:rPr lang="en-US" sz="1688">
                <a:solidFill>
                  <a:srgbClr val="FFFFFF"/>
                </a:solidFill>
                <a:latin typeface="Rustic Printed Bold"/>
              </a:rPr>
              <a:t>Ms. Sihota</a:t>
            </a:r>
          </a:p>
        </p:txBody>
      </p:sp>
      <p:sp>
        <p:nvSpPr>
          <p:cNvPr id="25" name="TextBox 19">
            <a:extLst>
              <a:ext uri="{FF2B5EF4-FFF2-40B4-BE49-F238E27FC236}">
                <a16:creationId xmlns:a16="http://schemas.microsoft.com/office/drawing/2014/main" id="{E528B10B-EC6A-E1E2-9228-167867009BD7}"/>
              </a:ext>
            </a:extLst>
          </p:cNvPr>
          <p:cNvSpPr txBox="1"/>
          <p:nvPr/>
        </p:nvSpPr>
        <p:spPr>
          <a:xfrm>
            <a:off x="3074725" y="2942399"/>
            <a:ext cx="1346060" cy="230833"/>
          </a:xfrm>
          <a:prstGeom prst="rect">
            <a:avLst/>
          </a:prstGeom>
        </p:spPr>
        <p:txBody>
          <a:bodyPr wrap="square" lIns="0" tIns="0" rIns="0" bIns="0" rtlCol="0" anchor="t">
            <a:spAutoFit/>
          </a:bodyPr>
          <a:lstStyle/>
          <a:p>
            <a:pPr>
              <a:lnSpc>
                <a:spcPts val="1823"/>
              </a:lnSpc>
            </a:pPr>
            <a:r>
              <a:rPr lang="en-US" sz="1688">
                <a:solidFill>
                  <a:srgbClr val="FFFFFF"/>
                </a:solidFill>
                <a:latin typeface="Rustic Printed Bold"/>
              </a:rPr>
              <a:t>B - G</a:t>
            </a:r>
          </a:p>
        </p:txBody>
      </p:sp>
      <p:sp>
        <p:nvSpPr>
          <p:cNvPr id="27" name="TextBox 19">
            <a:extLst>
              <a:ext uri="{FF2B5EF4-FFF2-40B4-BE49-F238E27FC236}">
                <a16:creationId xmlns:a16="http://schemas.microsoft.com/office/drawing/2014/main" id="{6F08EFC3-E907-E406-F0F8-B3FD42387655}"/>
              </a:ext>
            </a:extLst>
          </p:cNvPr>
          <p:cNvSpPr txBox="1"/>
          <p:nvPr/>
        </p:nvSpPr>
        <p:spPr>
          <a:xfrm>
            <a:off x="5843024" y="2946159"/>
            <a:ext cx="711835" cy="230833"/>
          </a:xfrm>
          <a:prstGeom prst="rect">
            <a:avLst/>
          </a:prstGeom>
        </p:spPr>
        <p:txBody>
          <a:bodyPr wrap="square" lIns="0" tIns="0" rIns="0" bIns="0" rtlCol="0" anchor="t">
            <a:spAutoFit/>
          </a:bodyPr>
          <a:lstStyle/>
          <a:p>
            <a:pPr>
              <a:lnSpc>
                <a:spcPts val="1823"/>
              </a:lnSpc>
            </a:pPr>
            <a:r>
              <a:rPr lang="en-US" sz="1688">
                <a:solidFill>
                  <a:srgbClr val="FFFFFF"/>
                </a:solidFill>
                <a:latin typeface="Rustic Printed Bold"/>
              </a:rPr>
              <a:t>K - O </a:t>
            </a:r>
          </a:p>
        </p:txBody>
      </p:sp>
      <p:sp>
        <p:nvSpPr>
          <p:cNvPr id="29" name="TextBox 19">
            <a:extLst>
              <a:ext uri="{FF2B5EF4-FFF2-40B4-BE49-F238E27FC236}">
                <a16:creationId xmlns:a16="http://schemas.microsoft.com/office/drawing/2014/main" id="{F98B14A7-F91D-633E-5DF9-CDD3719F7501}"/>
              </a:ext>
            </a:extLst>
          </p:cNvPr>
          <p:cNvSpPr txBox="1"/>
          <p:nvPr/>
        </p:nvSpPr>
        <p:spPr>
          <a:xfrm>
            <a:off x="7437975" y="2928864"/>
            <a:ext cx="721935" cy="230833"/>
          </a:xfrm>
          <a:prstGeom prst="rect">
            <a:avLst/>
          </a:prstGeom>
        </p:spPr>
        <p:txBody>
          <a:bodyPr wrap="square" lIns="0" tIns="0" rIns="0" bIns="0" rtlCol="0" anchor="t">
            <a:spAutoFit/>
          </a:bodyPr>
          <a:lstStyle/>
          <a:p>
            <a:pPr>
              <a:lnSpc>
                <a:spcPts val="1823"/>
              </a:lnSpc>
            </a:pPr>
            <a:r>
              <a:rPr lang="en-US" sz="1688">
                <a:solidFill>
                  <a:srgbClr val="FFFFFF"/>
                </a:solidFill>
                <a:latin typeface="Rustic Printed Bold"/>
              </a:rPr>
              <a:t>P - W</a:t>
            </a:r>
          </a:p>
        </p:txBody>
      </p:sp>
      <p:sp>
        <p:nvSpPr>
          <p:cNvPr id="30" name="Freeform 4">
            <a:extLst>
              <a:ext uri="{FF2B5EF4-FFF2-40B4-BE49-F238E27FC236}">
                <a16:creationId xmlns:a16="http://schemas.microsoft.com/office/drawing/2014/main" id="{B93B8BCE-E443-C8C2-C4AD-0904603B0A62}"/>
              </a:ext>
            </a:extLst>
          </p:cNvPr>
          <p:cNvSpPr/>
          <p:nvPr/>
        </p:nvSpPr>
        <p:spPr>
          <a:xfrm>
            <a:off x="5396782" y="3593789"/>
            <a:ext cx="1455644" cy="1818077"/>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sz="1500"/>
          </a:p>
        </p:txBody>
      </p:sp>
      <p:sp>
        <p:nvSpPr>
          <p:cNvPr id="32" name="Freeform 8">
            <a:extLst>
              <a:ext uri="{FF2B5EF4-FFF2-40B4-BE49-F238E27FC236}">
                <a16:creationId xmlns:a16="http://schemas.microsoft.com/office/drawing/2014/main" id="{EED8A2E1-5CCC-12B6-8176-75397A003054}"/>
              </a:ext>
            </a:extLst>
          </p:cNvPr>
          <p:cNvSpPr/>
          <p:nvPr/>
        </p:nvSpPr>
        <p:spPr>
          <a:xfrm>
            <a:off x="7020058" y="3588058"/>
            <a:ext cx="1455644" cy="1813444"/>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1500"/>
          </a:p>
        </p:txBody>
      </p:sp>
      <p:sp>
        <p:nvSpPr>
          <p:cNvPr id="33" name="Freeform 8">
            <a:extLst>
              <a:ext uri="{FF2B5EF4-FFF2-40B4-BE49-F238E27FC236}">
                <a16:creationId xmlns:a16="http://schemas.microsoft.com/office/drawing/2014/main" id="{0BCAF639-EE49-BB51-C277-8EDA41D4CCD0}"/>
              </a:ext>
            </a:extLst>
          </p:cNvPr>
          <p:cNvSpPr/>
          <p:nvPr/>
        </p:nvSpPr>
        <p:spPr>
          <a:xfrm>
            <a:off x="460441" y="3595506"/>
            <a:ext cx="1455644" cy="1837127"/>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1500"/>
          </a:p>
        </p:txBody>
      </p:sp>
      <p:pic>
        <p:nvPicPr>
          <p:cNvPr id="37" name="Picture 36" descr="A person with long hair wearing a denim jacket&#10;&#10;Description automatically generated">
            <a:extLst>
              <a:ext uri="{FF2B5EF4-FFF2-40B4-BE49-F238E27FC236}">
                <a16:creationId xmlns:a16="http://schemas.microsoft.com/office/drawing/2014/main" id="{A73FDC6D-93D9-7A1D-5FD2-9A7ED7FB4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6442" y="3856278"/>
            <a:ext cx="1209917" cy="154356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9" name="Picture 38" descr="A person in a black shirt&#10;&#10;Description automatically generated">
            <a:extLst>
              <a:ext uri="{FF2B5EF4-FFF2-40B4-BE49-F238E27FC236}">
                <a16:creationId xmlns:a16="http://schemas.microsoft.com/office/drawing/2014/main" id="{5A836E86-C558-A401-CD7F-670F5716BFB8}"/>
              </a:ext>
            </a:extLst>
          </p:cNvPr>
          <p:cNvPicPr>
            <a:picLocks noChangeAspect="1"/>
          </p:cNvPicPr>
          <p:nvPr/>
        </p:nvPicPr>
        <p:blipFill>
          <a:blip r:embed="rId9">
            <a:extLst>
              <a:ext uri="{28A0092B-C50C-407E-A947-70E740481C1C}">
                <a14:useLocalDpi xmlns:a14="http://schemas.microsoft.com/office/drawing/2010/main" val="0"/>
              </a:ext>
            </a:extLst>
          </a:blip>
          <a:srcRect t="252" r="-6364" b="-16176"/>
          <a:stretch>
            <a:fillRect/>
          </a:stretch>
        </p:blipFill>
        <p:spPr>
          <a:xfrm>
            <a:off x="7123771" y="3856531"/>
            <a:ext cx="1341249" cy="182108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1" name="Picture 40" descr="A person with red hair wearing a black jacket&#10;&#10;Description automatically generated">
            <a:extLst>
              <a:ext uri="{FF2B5EF4-FFF2-40B4-BE49-F238E27FC236}">
                <a16:creationId xmlns:a16="http://schemas.microsoft.com/office/drawing/2014/main" id="{C914FC78-AB2E-6828-C177-9FD5E72778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6297" y="3856278"/>
            <a:ext cx="1334607" cy="1564351"/>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F63FCF7E-598C-D406-FA06-3C9F6F8AA4EA}"/>
              </a:ext>
            </a:extLst>
          </p:cNvPr>
          <p:cNvSpPr txBox="1"/>
          <p:nvPr/>
        </p:nvSpPr>
        <p:spPr>
          <a:xfrm>
            <a:off x="2797474" y="1069587"/>
            <a:ext cx="5392523" cy="5896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r>
              <a:rPr lang="en-US" sz="3480" dirty="0">
                <a:solidFill>
                  <a:srgbClr val="858585"/>
                </a:solidFill>
                <a:latin typeface="Freestyle Script"/>
                <a:cs typeface="Apple Chancery"/>
              </a:rPr>
              <a:t>Student Support Services</a:t>
            </a:r>
            <a:endParaRPr lang="en-US" sz="3480" dirty="0">
              <a:solidFill>
                <a:srgbClr val="858585"/>
              </a:solidFill>
              <a:latin typeface="Freestyle Script"/>
              <a:cs typeface="Apple Chancery"/>
              <a:sym typeface="Marker Felt"/>
            </a:endParaRPr>
          </a:p>
        </p:txBody>
      </p:sp>
      <p:pic>
        <p:nvPicPr>
          <p:cNvPr id="7" name="Sharks Logo (No Background).png" descr="Sharks Logo (No Background).png">
            <a:extLst>
              <a:ext uri="{FF2B5EF4-FFF2-40B4-BE49-F238E27FC236}">
                <a16:creationId xmlns:a16="http://schemas.microsoft.com/office/drawing/2014/main" id="{41D05EE7-092B-6F0E-4AB8-DD79BD9C757D}"/>
              </a:ext>
            </a:extLst>
          </p:cNvPr>
          <p:cNvPicPr>
            <a:picLocks noChangeAspect="1"/>
          </p:cNvPicPr>
          <p:nvPr/>
        </p:nvPicPr>
        <p:blipFill>
          <a:blip r:embed="rId11"/>
          <a:stretch>
            <a:fillRect/>
          </a:stretch>
        </p:blipFill>
        <p:spPr>
          <a:xfrm>
            <a:off x="8679623" y="5017605"/>
            <a:ext cx="929424" cy="917841"/>
          </a:xfrm>
          <a:prstGeom prst="rect">
            <a:avLst/>
          </a:prstGeom>
          <a:ln w="12700">
            <a:miter lim="400000"/>
          </a:ln>
        </p:spPr>
      </p:pic>
      <p:sp>
        <p:nvSpPr>
          <p:cNvPr id="6" name="Freeform 4">
            <a:extLst>
              <a:ext uri="{FF2B5EF4-FFF2-40B4-BE49-F238E27FC236}">
                <a16:creationId xmlns:a16="http://schemas.microsoft.com/office/drawing/2014/main" id="{ED9FBC8F-941E-5C35-68FC-F69E8F98FB8F}"/>
              </a:ext>
            </a:extLst>
          </p:cNvPr>
          <p:cNvSpPr/>
          <p:nvPr/>
        </p:nvSpPr>
        <p:spPr>
          <a:xfrm>
            <a:off x="2125288" y="2358354"/>
            <a:ext cx="1455644" cy="1141671"/>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sz="1500"/>
          </a:p>
        </p:txBody>
      </p:sp>
      <p:sp>
        <p:nvSpPr>
          <p:cNvPr id="9" name="TextBox 17">
            <a:extLst>
              <a:ext uri="{FF2B5EF4-FFF2-40B4-BE49-F238E27FC236}">
                <a16:creationId xmlns:a16="http://schemas.microsoft.com/office/drawing/2014/main" id="{C4D2FA5C-080A-3C8D-EBB3-07104B5045C4}"/>
              </a:ext>
            </a:extLst>
          </p:cNvPr>
          <p:cNvSpPr txBox="1"/>
          <p:nvPr/>
        </p:nvSpPr>
        <p:spPr>
          <a:xfrm>
            <a:off x="2439583" y="2569611"/>
            <a:ext cx="728690" cy="230833"/>
          </a:xfrm>
          <a:prstGeom prst="rect">
            <a:avLst/>
          </a:prstGeom>
        </p:spPr>
        <p:txBody>
          <a:bodyPr wrap="square" lIns="0" tIns="0" rIns="0" bIns="0" rtlCol="0" anchor="t">
            <a:spAutoFit/>
          </a:bodyPr>
          <a:lstStyle/>
          <a:p>
            <a:pPr>
              <a:lnSpc>
                <a:spcPts val="1823"/>
              </a:lnSpc>
            </a:pPr>
            <a:r>
              <a:rPr lang="en-US" sz="1688">
                <a:solidFill>
                  <a:srgbClr val="FFFFFF"/>
                </a:solidFill>
                <a:latin typeface="Rustic Printed Bold"/>
              </a:rPr>
              <a:t>Ms. Lau</a:t>
            </a:r>
          </a:p>
        </p:txBody>
      </p:sp>
      <p:sp>
        <p:nvSpPr>
          <p:cNvPr id="10" name="TextBox 19">
            <a:extLst>
              <a:ext uri="{FF2B5EF4-FFF2-40B4-BE49-F238E27FC236}">
                <a16:creationId xmlns:a16="http://schemas.microsoft.com/office/drawing/2014/main" id="{035F6C3F-D915-04D3-06A6-FD70975822A7}"/>
              </a:ext>
            </a:extLst>
          </p:cNvPr>
          <p:cNvSpPr txBox="1"/>
          <p:nvPr/>
        </p:nvSpPr>
        <p:spPr>
          <a:xfrm>
            <a:off x="2552012" y="2949369"/>
            <a:ext cx="739713" cy="230833"/>
          </a:xfrm>
          <a:prstGeom prst="rect">
            <a:avLst/>
          </a:prstGeom>
        </p:spPr>
        <p:txBody>
          <a:bodyPr wrap="square" lIns="0" tIns="0" rIns="0" bIns="0" rtlCol="0" anchor="t">
            <a:spAutoFit/>
          </a:bodyPr>
          <a:lstStyle/>
          <a:p>
            <a:pPr>
              <a:lnSpc>
                <a:spcPts val="1823"/>
              </a:lnSpc>
            </a:pPr>
            <a:r>
              <a:rPr lang="en-US" sz="1688">
                <a:solidFill>
                  <a:srgbClr val="FFFFFF"/>
                </a:solidFill>
                <a:latin typeface="Rustic Printed Bold"/>
              </a:rPr>
              <a:t>B - G</a:t>
            </a:r>
          </a:p>
        </p:txBody>
      </p:sp>
      <p:sp>
        <p:nvSpPr>
          <p:cNvPr id="12" name="Freeform 4">
            <a:extLst>
              <a:ext uri="{FF2B5EF4-FFF2-40B4-BE49-F238E27FC236}">
                <a16:creationId xmlns:a16="http://schemas.microsoft.com/office/drawing/2014/main" id="{10AB0A49-1DD4-9FE6-576C-B1A057D30B84}"/>
              </a:ext>
            </a:extLst>
          </p:cNvPr>
          <p:cNvSpPr/>
          <p:nvPr/>
        </p:nvSpPr>
        <p:spPr>
          <a:xfrm>
            <a:off x="2125493" y="3589630"/>
            <a:ext cx="1455644" cy="1846652"/>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sz="1500"/>
          </a:p>
        </p:txBody>
      </p:sp>
      <p:pic>
        <p:nvPicPr>
          <p:cNvPr id="13" name="Picture 12" descr="A person smiling at camera&#10;&#10;Description automatically generated">
            <a:extLst>
              <a:ext uri="{FF2B5EF4-FFF2-40B4-BE49-F238E27FC236}">
                <a16:creationId xmlns:a16="http://schemas.microsoft.com/office/drawing/2014/main" id="{9142FEA3-4A5E-8923-FCD6-F4DA3CA31F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04139" y="3856277"/>
            <a:ext cx="1293045" cy="1564351"/>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4" name="Freeform 8">
            <a:extLst>
              <a:ext uri="{FF2B5EF4-FFF2-40B4-BE49-F238E27FC236}">
                <a16:creationId xmlns:a16="http://schemas.microsoft.com/office/drawing/2014/main" id="{E1B59C31-DFA3-6493-9A21-FB1479E4F74F}"/>
              </a:ext>
            </a:extLst>
          </p:cNvPr>
          <p:cNvSpPr/>
          <p:nvPr/>
        </p:nvSpPr>
        <p:spPr>
          <a:xfrm>
            <a:off x="3751152" y="2361196"/>
            <a:ext cx="1455644" cy="1141671"/>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1500"/>
          </a:p>
        </p:txBody>
      </p:sp>
      <p:sp>
        <p:nvSpPr>
          <p:cNvPr id="15" name="TextBox 18">
            <a:extLst>
              <a:ext uri="{FF2B5EF4-FFF2-40B4-BE49-F238E27FC236}">
                <a16:creationId xmlns:a16="http://schemas.microsoft.com/office/drawing/2014/main" id="{1FDECD38-62DD-8117-940A-AB3BC75F6ADE}"/>
              </a:ext>
            </a:extLst>
          </p:cNvPr>
          <p:cNvSpPr txBox="1"/>
          <p:nvPr/>
        </p:nvSpPr>
        <p:spPr>
          <a:xfrm>
            <a:off x="3925146" y="2566487"/>
            <a:ext cx="1286252" cy="461665"/>
          </a:xfrm>
          <a:prstGeom prst="rect">
            <a:avLst/>
          </a:prstGeom>
        </p:spPr>
        <p:txBody>
          <a:bodyPr wrap="square" lIns="0" tIns="0" rIns="0" bIns="0" rtlCol="0" anchor="t">
            <a:spAutoFit/>
          </a:bodyPr>
          <a:lstStyle/>
          <a:p>
            <a:pPr>
              <a:lnSpc>
                <a:spcPts val="1823"/>
              </a:lnSpc>
            </a:pPr>
            <a:r>
              <a:rPr lang="en-US" sz="1688">
                <a:solidFill>
                  <a:srgbClr val="FFFFFF"/>
                </a:solidFill>
                <a:latin typeface="Rustic Printed Bold"/>
              </a:rPr>
              <a:t>Ms. Ioannidis</a:t>
            </a:r>
          </a:p>
          <a:p>
            <a:pPr>
              <a:lnSpc>
                <a:spcPts val="1823"/>
              </a:lnSpc>
            </a:pPr>
            <a:endParaRPr lang="en-US" sz="1688">
              <a:solidFill>
                <a:srgbClr val="FFFFFF"/>
              </a:solidFill>
              <a:latin typeface="Rustic Printed Bold"/>
            </a:endParaRPr>
          </a:p>
        </p:txBody>
      </p:sp>
      <p:sp>
        <p:nvSpPr>
          <p:cNvPr id="21" name="TextBox 19">
            <a:extLst>
              <a:ext uri="{FF2B5EF4-FFF2-40B4-BE49-F238E27FC236}">
                <a16:creationId xmlns:a16="http://schemas.microsoft.com/office/drawing/2014/main" id="{917AE803-4B26-18A5-E99A-E7A05EE3E479}"/>
              </a:ext>
            </a:extLst>
          </p:cNvPr>
          <p:cNvSpPr txBox="1"/>
          <p:nvPr/>
        </p:nvSpPr>
        <p:spPr>
          <a:xfrm>
            <a:off x="4233065" y="2946158"/>
            <a:ext cx="858195" cy="230833"/>
          </a:xfrm>
          <a:prstGeom prst="rect">
            <a:avLst/>
          </a:prstGeom>
        </p:spPr>
        <p:txBody>
          <a:bodyPr wrap="square" lIns="0" tIns="0" rIns="0" bIns="0" rtlCol="0" anchor="t">
            <a:spAutoFit/>
          </a:bodyPr>
          <a:lstStyle/>
          <a:p>
            <a:pPr>
              <a:lnSpc>
                <a:spcPts val="1823"/>
              </a:lnSpc>
            </a:pPr>
            <a:r>
              <a:rPr lang="en-US" sz="1688">
                <a:solidFill>
                  <a:srgbClr val="FFFFFF"/>
                </a:solidFill>
                <a:latin typeface="Rustic Printed Bold"/>
              </a:rPr>
              <a:t>H - J</a:t>
            </a:r>
            <a:endParaRPr lang="en-US" sz="1350"/>
          </a:p>
        </p:txBody>
      </p:sp>
      <p:sp>
        <p:nvSpPr>
          <p:cNvPr id="24" name="Freeform 8">
            <a:extLst>
              <a:ext uri="{FF2B5EF4-FFF2-40B4-BE49-F238E27FC236}">
                <a16:creationId xmlns:a16="http://schemas.microsoft.com/office/drawing/2014/main" id="{CE31B0F4-9CD5-0A41-A711-266130860517}"/>
              </a:ext>
            </a:extLst>
          </p:cNvPr>
          <p:cNvSpPr/>
          <p:nvPr/>
        </p:nvSpPr>
        <p:spPr>
          <a:xfrm>
            <a:off x="3744388" y="3592472"/>
            <a:ext cx="1462613" cy="1833191"/>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1500"/>
          </a:p>
        </p:txBody>
      </p:sp>
      <p:pic>
        <p:nvPicPr>
          <p:cNvPr id="26" name="Picture 25" descr="A person in a blue shirt&#10;&#10;AI-generated content may be incorrect.">
            <a:extLst>
              <a:ext uri="{FF2B5EF4-FFF2-40B4-BE49-F238E27FC236}">
                <a16:creationId xmlns:a16="http://schemas.microsoft.com/office/drawing/2014/main" id="{39A1421B-9D45-5AAD-3214-1D8348DDCC34}"/>
              </a:ext>
            </a:extLst>
          </p:cNvPr>
          <p:cNvPicPr>
            <a:picLocks noChangeAspect="1"/>
          </p:cNvPicPr>
          <p:nvPr/>
        </p:nvPicPr>
        <p:blipFill>
          <a:blip r:embed="rId13"/>
          <a:srcRect t="-4268" r="826" b="4878"/>
          <a:stretch>
            <a:fillRect/>
          </a:stretch>
        </p:blipFill>
        <p:spPr>
          <a:xfrm>
            <a:off x="3862389" y="3747653"/>
            <a:ext cx="1242618" cy="1659981"/>
          </a:xfrm>
          <a:prstGeom prst="rect">
            <a:avLst/>
          </a:prstGeom>
          <a:ln w="57150">
            <a:noFill/>
          </a:ln>
        </p:spPr>
      </p:pic>
    </p:spTree>
    <p:extLst>
      <p:ext uri="{BB962C8B-B14F-4D97-AF65-F5344CB8AC3E}">
        <p14:creationId xmlns:p14="http://schemas.microsoft.com/office/powerpoint/2010/main" val="59946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24526-4391-A335-9EBA-EBE2339D0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AA959A-5F27-BFBD-3297-C4300EE31BEE}"/>
              </a:ext>
            </a:extLst>
          </p:cNvPr>
          <p:cNvSpPr>
            <a:spLocks noGrp="1"/>
          </p:cNvSpPr>
          <p:nvPr>
            <p:ph type="title"/>
          </p:nvPr>
        </p:nvSpPr>
        <p:spPr>
          <a:xfrm>
            <a:off x="827584" y="964692"/>
            <a:ext cx="7200799" cy="1024148"/>
          </a:xfrm>
        </p:spPr>
        <p:txBody>
          <a:bodyPr>
            <a:normAutofit fontScale="90000"/>
          </a:bodyPr>
          <a:lstStyle/>
          <a:p>
            <a:r>
              <a:rPr lang="en-US" dirty="0"/>
              <a:t>Where do I find course information?</a:t>
            </a:r>
          </a:p>
        </p:txBody>
      </p:sp>
      <p:sp>
        <p:nvSpPr>
          <p:cNvPr id="5" name="Content Placeholder 4">
            <a:extLst>
              <a:ext uri="{FF2B5EF4-FFF2-40B4-BE49-F238E27FC236}">
                <a16:creationId xmlns:a16="http://schemas.microsoft.com/office/drawing/2014/main" id="{428BF434-C998-5126-9E53-54E89752A857}"/>
              </a:ext>
            </a:extLst>
          </p:cNvPr>
          <p:cNvSpPr>
            <a:spLocks noGrp="1"/>
          </p:cNvSpPr>
          <p:nvPr>
            <p:ph idx="1"/>
          </p:nvPr>
        </p:nvSpPr>
        <p:spPr>
          <a:xfrm>
            <a:off x="575556" y="2132856"/>
            <a:ext cx="7992888" cy="3671275"/>
          </a:xfrm>
        </p:spPr>
        <p:txBody>
          <a:bodyPr>
            <a:normAutofit/>
          </a:bodyPr>
          <a:lstStyle/>
          <a:p>
            <a:pPr marL="0" indent="0" algn="ctr">
              <a:buNone/>
            </a:pPr>
            <a:r>
              <a:rPr lang="en-US" sz="3600" b="1" dirty="0"/>
              <a:t>*Program Planning Guide 2026/27*</a:t>
            </a:r>
          </a:p>
          <a:p>
            <a:pPr marL="0" indent="0">
              <a:buNone/>
            </a:pPr>
            <a:endParaRPr lang="en-US" sz="3000" dirty="0"/>
          </a:p>
          <a:p>
            <a:pPr marL="0" indent="0">
              <a:buNone/>
            </a:pPr>
            <a:endParaRPr lang="en-US" sz="3000" dirty="0"/>
          </a:p>
        </p:txBody>
      </p:sp>
      <p:pic>
        <p:nvPicPr>
          <p:cNvPr id="3" name="Picture 2">
            <a:extLst>
              <a:ext uri="{FF2B5EF4-FFF2-40B4-BE49-F238E27FC236}">
                <a16:creationId xmlns:a16="http://schemas.microsoft.com/office/drawing/2014/main" id="{6BE6D578-CE4B-F60C-078A-0B8CF5DBB88C}"/>
              </a:ext>
            </a:extLst>
          </p:cNvPr>
          <p:cNvPicPr>
            <a:picLocks noChangeAspect="1"/>
          </p:cNvPicPr>
          <p:nvPr/>
        </p:nvPicPr>
        <p:blipFill>
          <a:blip r:embed="rId2"/>
          <a:stretch>
            <a:fillRect/>
          </a:stretch>
        </p:blipFill>
        <p:spPr>
          <a:xfrm>
            <a:off x="989601" y="2852936"/>
            <a:ext cx="6876764" cy="3185463"/>
          </a:xfrm>
          <a:prstGeom prst="rect">
            <a:avLst/>
          </a:prstGeom>
        </p:spPr>
      </p:pic>
    </p:spTree>
    <p:extLst>
      <p:ext uri="{BB962C8B-B14F-4D97-AF65-F5344CB8AC3E}">
        <p14:creationId xmlns:p14="http://schemas.microsoft.com/office/powerpoint/2010/main" val="2935198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9457" name="Text Box 2">
            <a:extLst>
              <a:ext uri="{FF2B5EF4-FFF2-40B4-BE49-F238E27FC236}">
                <a16:creationId xmlns:a16="http://schemas.microsoft.com/office/drawing/2014/main" id="{C0E4B6B0-0F6A-0B47-B311-64BE3C6C7048}"/>
              </a:ext>
            </a:extLst>
          </p:cNvPr>
          <p:cNvSpPr txBox="1">
            <a:spLocks noChangeArrowheads="1"/>
          </p:cNvSpPr>
          <p:nvPr/>
        </p:nvSpPr>
        <p:spPr bwMode="auto">
          <a:xfrm>
            <a:off x="467544" y="116632"/>
            <a:ext cx="8496944" cy="766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dirty="0">
                <a:latin typeface="+mj-lt"/>
              </a:rPr>
              <a:t> GRADUATION REQUIREMENTS</a:t>
            </a:r>
            <a:endParaRPr lang="en-US" altLang="en-US" b="1" dirty="0">
              <a:latin typeface="+mj-lt"/>
            </a:endParaRPr>
          </a:p>
          <a:p>
            <a:pPr algn="ctr"/>
            <a:endParaRPr lang="en-US" altLang="en-US" b="1" dirty="0">
              <a:latin typeface="+mj-lt"/>
            </a:endParaRPr>
          </a:p>
          <a:p>
            <a:r>
              <a:rPr lang="en-US" altLang="en-US" u="sng" dirty="0">
                <a:latin typeface="+mj-lt"/>
              </a:rPr>
              <a:t>Students need a minimum of 80 credits (20 courses) in Gr 10-12</a:t>
            </a:r>
            <a:endParaRPr lang="en-US" altLang="en-US" dirty="0">
              <a:latin typeface="+mj-lt"/>
            </a:endParaRPr>
          </a:p>
          <a:p>
            <a:endParaRPr lang="en-US" altLang="en-US" sz="1200" dirty="0">
              <a:latin typeface="+mj-lt"/>
            </a:endParaRPr>
          </a:p>
          <a:p>
            <a:r>
              <a:rPr lang="en-US" altLang="en-US" sz="1800" b="1" dirty="0">
                <a:latin typeface="+mj-lt"/>
              </a:rPr>
              <a:t>There are 12 Required Courses:</a:t>
            </a:r>
          </a:p>
          <a:p>
            <a:endParaRPr lang="en-US" altLang="en-US" sz="1800" b="1" dirty="0">
              <a:latin typeface="+mj-lt"/>
            </a:endParaRPr>
          </a:p>
          <a:p>
            <a:r>
              <a:rPr lang="en-US" altLang="en-US" sz="1800" b="1" dirty="0">
                <a:latin typeface="+mj-lt"/>
              </a:rPr>
              <a:t>&gt;English 10						&gt;Mathematics 10</a:t>
            </a:r>
          </a:p>
          <a:p>
            <a:r>
              <a:rPr lang="en-US" altLang="en-US" sz="1800" b="1" dirty="0">
                <a:latin typeface="+mj-lt"/>
              </a:rPr>
              <a:t>&gt;English 11						&gt;Mathematics 11</a:t>
            </a:r>
          </a:p>
          <a:p>
            <a:r>
              <a:rPr lang="en-US" altLang="en-US" sz="1800" b="1" dirty="0">
                <a:latin typeface="+mj-lt"/>
              </a:rPr>
              <a:t>&gt;English 12						&gt;Physical and Health Education 10</a:t>
            </a:r>
          </a:p>
          <a:p>
            <a:r>
              <a:rPr lang="en-US" altLang="en-US" sz="1800" b="1" dirty="0">
                <a:latin typeface="+mj-lt"/>
              </a:rPr>
              <a:t>&gt;Social Studies 10				&gt;Career Life Education 10</a:t>
            </a:r>
          </a:p>
          <a:p>
            <a:r>
              <a:rPr lang="en-US" altLang="en-US" sz="1800" b="1" dirty="0">
                <a:latin typeface="+mj-lt"/>
              </a:rPr>
              <a:t>&gt;Social Studies 11 or 12			&gt;Fine Arts/Applied Skills 10, 11, or 12</a:t>
            </a:r>
          </a:p>
          <a:p>
            <a:r>
              <a:rPr lang="en-US" altLang="en-US" sz="1800" b="1" dirty="0">
                <a:latin typeface="+mj-lt"/>
              </a:rPr>
              <a:t>&gt;Science 10					</a:t>
            </a:r>
            <a:r>
              <a:rPr lang="en-US" altLang="en-US" sz="1800" b="1" dirty="0">
                <a:highlight>
                  <a:srgbClr val="FFFF00"/>
                </a:highlight>
                <a:latin typeface="+mj-lt"/>
              </a:rPr>
              <a:t>*</a:t>
            </a:r>
            <a:r>
              <a:rPr lang="en-US" altLang="en-US" sz="1600" b="1" dirty="0">
                <a:highlight>
                  <a:srgbClr val="FFFF00"/>
                </a:highlight>
                <a:latin typeface="+mj-lt"/>
              </a:rPr>
              <a:t>At least 4 credits in Indigenous-focused coursework</a:t>
            </a:r>
          </a:p>
          <a:p>
            <a:r>
              <a:rPr lang="en-US" altLang="en-US" sz="1800" b="1" dirty="0">
                <a:latin typeface="+mj-lt"/>
              </a:rPr>
              <a:t>&gt;Science 11 or 12</a:t>
            </a:r>
          </a:p>
          <a:p>
            <a:endParaRPr lang="en-US" altLang="en-US" sz="1800" b="1" dirty="0">
              <a:latin typeface="+mj-lt"/>
            </a:endParaRPr>
          </a:p>
          <a:p>
            <a:pPr marL="285750" indent="-285750">
              <a:buFont typeface="Wingdings" pitchFamily="2" charset="2"/>
              <a:buChar char="Ø"/>
            </a:pPr>
            <a:r>
              <a:rPr lang="en-US" altLang="en-US" sz="1800" dirty="0">
                <a:latin typeface="+mj-lt"/>
              </a:rPr>
              <a:t>7 Elective Courses (4 courses must be at the Grade 12 level)</a:t>
            </a:r>
          </a:p>
          <a:p>
            <a:pPr marL="285750" indent="-285750">
              <a:buFont typeface="Wingdings" pitchFamily="2" charset="2"/>
              <a:buChar char="Ø"/>
            </a:pPr>
            <a:r>
              <a:rPr lang="en-US" altLang="en-US" sz="1800" dirty="0">
                <a:latin typeface="+mj-lt"/>
              </a:rPr>
              <a:t>Career Life Connections + Capstone (CLC 11 and 12)</a:t>
            </a:r>
          </a:p>
          <a:p>
            <a:pPr marL="285750" indent="-285750">
              <a:buFont typeface="Wingdings" pitchFamily="2" charset="2"/>
              <a:buChar char="Ø"/>
            </a:pPr>
            <a:r>
              <a:rPr lang="en-US" altLang="en-US" sz="1800" dirty="0">
                <a:latin typeface="+mj-lt"/>
              </a:rPr>
              <a:t>Provincial Graduation Assessments: Numeracy 10, Literacy 10 and 12</a:t>
            </a:r>
          </a:p>
          <a:p>
            <a:endParaRPr lang="en-US" altLang="en-US" sz="1800" b="1" dirty="0">
              <a:latin typeface="+mj-lt"/>
            </a:endParaRPr>
          </a:p>
          <a:p>
            <a:r>
              <a:rPr lang="en-US" altLang="en-US" sz="1800" b="1" dirty="0">
                <a:latin typeface="+mj-lt"/>
              </a:rPr>
              <a:t>How do I find out about electives?</a:t>
            </a:r>
          </a:p>
          <a:p>
            <a:r>
              <a:rPr lang="en-US" altLang="en-US" sz="1800" dirty="0">
                <a:latin typeface="+mj-lt"/>
              </a:rPr>
              <a:t>&gt;Talk to the teachers of the various electives and to your counsellor</a:t>
            </a:r>
          </a:p>
          <a:p>
            <a:r>
              <a:rPr lang="en-US" altLang="en-US" sz="1800" dirty="0">
                <a:latin typeface="+mj-lt"/>
              </a:rPr>
              <a:t>&gt;Talk to other students</a:t>
            </a:r>
          </a:p>
          <a:p>
            <a:r>
              <a:rPr lang="en-US" altLang="en-US" sz="1800" dirty="0">
                <a:latin typeface="+mj-lt"/>
              </a:rPr>
              <a:t>&gt;Read the Program Planning Guide </a:t>
            </a:r>
          </a:p>
          <a:p>
            <a:endParaRPr lang="en-US" altLang="en-US" sz="1800" b="1" dirty="0">
              <a:latin typeface="+mj-lt"/>
            </a:endParaRPr>
          </a:p>
          <a:p>
            <a:endParaRPr lang="en-US" altLang="en-US" sz="1800" b="1" dirty="0">
              <a:latin typeface="+mj-lt"/>
            </a:endParaRPr>
          </a:p>
          <a:p>
            <a:r>
              <a:rPr lang="en-US" altLang="en-US" sz="1800" b="1" dirty="0">
                <a:latin typeface="+mj-lt"/>
              </a:rPr>
              <a:t>    </a:t>
            </a:r>
            <a:r>
              <a:rPr lang="en-US" altLang="en-US" b="1" dirty="0">
                <a:latin typeface="+mj-lt"/>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95000"/>
            </a:schemeClr>
          </a:fgClr>
          <a:bgClr>
            <a:schemeClr val="bg1"/>
          </a:bgClr>
        </a:pattFill>
        <a:effectLst/>
      </p:bgPr>
    </p:bg>
    <p:spTree>
      <p:nvGrpSpPr>
        <p:cNvPr id="1" name="">
          <a:extLst>
            <a:ext uri="{FF2B5EF4-FFF2-40B4-BE49-F238E27FC236}">
              <a16:creationId xmlns:a16="http://schemas.microsoft.com/office/drawing/2014/main" id="{CF4C7E7D-6534-D293-318D-16E05177B1AB}"/>
            </a:ext>
          </a:extLst>
        </p:cNvPr>
        <p:cNvGrpSpPr/>
        <p:nvPr/>
      </p:nvGrpSpPr>
      <p:grpSpPr>
        <a:xfrm>
          <a:off x="0" y="0"/>
          <a:ext cx="0" cy="0"/>
          <a:chOff x="0" y="0"/>
          <a:chExt cx="0" cy="0"/>
        </a:xfrm>
      </p:grpSpPr>
      <p:sp>
        <p:nvSpPr>
          <p:cNvPr id="19457" name="Text Box 2">
            <a:extLst>
              <a:ext uri="{FF2B5EF4-FFF2-40B4-BE49-F238E27FC236}">
                <a16:creationId xmlns:a16="http://schemas.microsoft.com/office/drawing/2014/main" id="{B8B358A0-A712-D256-5BBD-1A3AD7085F29}"/>
              </a:ext>
            </a:extLst>
          </p:cNvPr>
          <p:cNvSpPr txBox="1">
            <a:spLocks noChangeArrowheads="1"/>
          </p:cNvSpPr>
          <p:nvPr/>
        </p:nvSpPr>
        <p:spPr bwMode="auto">
          <a:xfrm>
            <a:off x="467544" y="116632"/>
            <a:ext cx="8496944"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i="1" u="sng" dirty="0">
                <a:latin typeface="+mj-lt"/>
              </a:rPr>
              <a:t>REQUIRED FOR GRADUATION</a:t>
            </a:r>
          </a:p>
          <a:p>
            <a:pPr algn="ctr"/>
            <a:r>
              <a:rPr lang="en-US" altLang="en-US" sz="3200" b="1" dirty="0">
                <a:latin typeface="+mj-lt"/>
              </a:rPr>
              <a:t> </a:t>
            </a:r>
            <a:r>
              <a:rPr lang="en-US" altLang="en-US" sz="2800" b="1" dirty="0">
                <a:latin typeface="+mj-lt"/>
              </a:rPr>
              <a:t>GRADUATION NUMERACY 10 </a:t>
            </a:r>
          </a:p>
          <a:p>
            <a:pPr algn="ctr"/>
            <a:r>
              <a:rPr lang="en-US" altLang="en-US" sz="2800" b="1" dirty="0">
                <a:latin typeface="+mj-lt"/>
              </a:rPr>
              <a:t>LITERACY ASSESSMENTS 10/12</a:t>
            </a:r>
          </a:p>
          <a:p>
            <a:endParaRPr lang="en-US" altLang="en-US" sz="1800" b="1" dirty="0">
              <a:latin typeface="+mj-lt"/>
            </a:endParaRPr>
          </a:p>
          <a:p>
            <a:pPr algn="ctr"/>
            <a:r>
              <a:rPr lang="en-US" altLang="en-US" sz="1800" dirty="0">
                <a:latin typeface="+mj-lt"/>
              </a:rPr>
              <a:t>    </a:t>
            </a:r>
            <a:r>
              <a:rPr lang="en-US" altLang="en-US" dirty="0">
                <a:latin typeface="+mj-lt"/>
              </a:rPr>
              <a:t> SAMPLES ON MINISTRY OF EDUCATION</a:t>
            </a:r>
          </a:p>
          <a:p>
            <a:pPr algn="ctr"/>
            <a:r>
              <a:rPr lang="en-US" altLang="en-US" dirty="0">
                <a:latin typeface="+mj-lt"/>
              </a:rPr>
              <a:t> WEBSITE FOR YOU TO VIEW</a:t>
            </a:r>
          </a:p>
          <a:p>
            <a:pPr algn="ctr"/>
            <a:r>
              <a:rPr lang="en-US" altLang="en-US" sz="2000" dirty="0">
                <a:solidFill>
                  <a:srgbClr val="0070C0"/>
                </a:solidFill>
                <a:latin typeface="+mj-lt"/>
              </a:rPr>
              <a:t>https://</a:t>
            </a:r>
            <a:r>
              <a:rPr lang="en-US" altLang="en-US" sz="2000" dirty="0" err="1">
                <a:solidFill>
                  <a:srgbClr val="0070C0"/>
                </a:solidFill>
                <a:latin typeface="+mj-lt"/>
              </a:rPr>
              <a:t>bced.vretta.com</a:t>
            </a:r>
            <a:r>
              <a:rPr lang="en-US" altLang="en-US" sz="2000" dirty="0">
                <a:solidFill>
                  <a:srgbClr val="0070C0"/>
                </a:solidFill>
                <a:latin typeface="+mj-lt"/>
              </a:rPr>
              <a:t>/#/</a:t>
            </a:r>
            <a:r>
              <a:rPr lang="en-US" altLang="en-US" sz="2000" dirty="0" err="1">
                <a:solidFill>
                  <a:srgbClr val="0070C0"/>
                </a:solidFill>
                <a:latin typeface="+mj-lt"/>
              </a:rPr>
              <a:t>en</a:t>
            </a:r>
            <a:r>
              <a:rPr lang="en-US" altLang="en-US" sz="2000" dirty="0">
                <a:solidFill>
                  <a:srgbClr val="0070C0"/>
                </a:solidFill>
                <a:latin typeface="+mj-lt"/>
              </a:rPr>
              <a:t>/</a:t>
            </a:r>
            <a:r>
              <a:rPr lang="en-US" altLang="en-US" sz="2000" dirty="0" err="1">
                <a:solidFill>
                  <a:srgbClr val="0070C0"/>
                </a:solidFill>
                <a:latin typeface="+mj-lt"/>
              </a:rPr>
              <a:t>bced</a:t>
            </a:r>
            <a:r>
              <a:rPr lang="en-US" altLang="en-US" sz="2000" dirty="0">
                <a:solidFill>
                  <a:srgbClr val="0070C0"/>
                </a:solidFill>
                <a:latin typeface="+mj-lt"/>
              </a:rPr>
              <a:t>-landing/grad/sample/literacy12</a:t>
            </a:r>
          </a:p>
        </p:txBody>
      </p:sp>
      <p:pic>
        <p:nvPicPr>
          <p:cNvPr id="2" name="Picture 1">
            <a:extLst>
              <a:ext uri="{FF2B5EF4-FFF2-40B4-BE49-F238E27FC236}">
                <a16:creationId xmlns:a16="http://schemas.microsoft.com/office/drawing/2014/main" id="{E9314830-86D6-3B76-53B3-02B3E632E602}"/>
              </a:ext>
            </a:extLst>
          </p:cNvPr>
          <p:cNvPicPr>
            <a:picLocks noChangeAspect="1"/>
          </p:cNvPicPr>
          <p:nvPr/>
        </p:nvPicPr>
        <p:blipFill>
          <a:blip r:embed="rId3"/>
          <a:stretch>
            <a:fillRect/>
          </a:stretch>
        </p:blipFill>
        <p:spPr>
          <a:xfrm>
            <a:off x="1403648" y="2948176"/>
            <a:ext cx="6766520" cy="3567208"/>
          </a:xfrm>
          <a:prstGeom prst="rect">
            <a:avLst/>
          </a:prstGeom>
        </p:spPr>
      </p:pic>
    </p:spTree>
    <p:extLst>
      <p:ext uri="{BB962C8B-B14F-4D97-AF65-F5344CB8AC3E}">
        <p14:creationId xmlns:p14="http://schemas.microsoft.com/office/powerpoint/2010/main" val="742926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3125-3F84-6842-888C-A17CEAAB86A4}"/>
              </a:ext>
            </a:extLst>
          </p:cNvPr>
          <p:cNvSpPr>
            <a:spLocks noGrp="1"/>
          </p:cNvSpPr>
          <p:nvPr>
            <p:ph type="title"/>
          </p:nvPr>
        </p:nvSpPr>
        <p:spPr>
          <a:xfrm>
            <a:off x="679540" y="260649"/>
            <a:ext cx="7784920" cy="1008112"/>
          </a:xfrm>
        </p:spPr>
        <p:txBody>
          <a:bodyPr vert="horz" lIns="182880" tIns="182880" rIns="182880" bIns="182880" rtlCol="0" anchor="ctr">
            <a:normAutofit/>
          </a:bodyPr>
          <a:lstStyle/>
          <a:p>
            <a:r>
              <a:rPr lang="en-US" sz="2100" u="sng" dirty="0"/>
              <a:t>Course selection</a:t>
            </a:r>
          </a:p>
        </p:txBody>
      </p:sp>
      <p:sp>
        <p:nvSpPr>
          <p:cNvPr id="4" name="TextBox 3">
            <a:extLst>
              <a:ext uri="{FF2B5EF4-FFF2-40B4-BE49-F238E27FC236}">
                <a16:creationId xmlns:a16="http://schemas.microsoft.com/office/drawing/2014/main" id="{BC03C5D5-77B9-FB80-B03E-0E6EF18B24A0}"/>
              </a:ext>
            </a:extLst>
          </p:cNvPr>
          <p:cNvSpPr txBox="1"/>
          <p:nvPr/>
        </p:nvSpPr>
        <p:spPr>
          <a:xfrm>
            <a:off x="679540" y="4011329"/>
            <a:ext cx="7852900" cy="4247317"/>
          </a:xfrm>
          <a:prstGeom prst="rect">
            <a:avLst/>
          </a:prstGeom>
          <a:noFill/>
        </p:spPr>
        <p:txBody>
          <a:bodyPr wrap="square" rtlCol="0">
            <a:spAutoFit/>
          </a:bodyPr>
          <a:lstStyle/>
          <a:p>
            <a:r>
              <a:rPr lang="en-US" b="1" dirty="0"/>
              <a:t>LEGITIMATE Course Corrections</a:t>
            </a:r>
          </a:p>
          <a:p>
            <a:r>
              <a:rPr lang="en-US" dirty="0"/>
              <a:t>&gt;You are registered in a course that you passed the previous year</a:t>
            </a:r>
          </a:p>
          <a:p>
            <a:r>
              <a:rPr lang="en-US" dirty="0"/>
              <a:t>&gt;You are registered in a course that you passed in Summer School</a:t>
            </a:r>
          </a:p>
          <a:p>
            <a:r>
              <a:rPr lang="en-US" dirty="0"/>
              <a:t>&gt;You have less than 8 courses</a:t>
            </a:r>
          </a:p>
          <a:p>
            <a:endParaRPr lang="en-US" dirty="0"/>
          </a:p>
          <a:p>
            <a:r>
              <a:rPr lang="en-US" b="1" dirty="0"/>
              <a:t>NOT a reason for course correction:</a:t>
            </a:r>
          </a:p>
          <a:p>
            <a:r>
              <a:rPr lang="en-US" dirty="0"/>
              <a:t>&gt;Your friends aren’t in your class</a:t>
            </a:r>
          </a:p>
          <a:p>
            <a:r>
              <a:rPr lang="en-US" dirty="0"/>
              <a:t>&gt;You don’t like the time of day the class is being offered</a:t>
            </a:r>
          </a:p>
          <a:p>
            <a:r>
              <a:rPr lang="en-US" dirty="0"/>
              <a:t>&gt;You prefer another teacher</a:t>
            </a:r>
          </a:p>
          <a:p>
            <a:endParaRPr lang="en-US" dirty="0"/>
          </a:p>
          <a:p>
            <a:endParaRPr lang="en-US" dirty="0"/>
          </a:p>
          <a:p>
            <a:endParaRPr lang="en-US" dirty="0"/>
          </a:p>
          <a:p>
            <a:endParaRPr lang="en-US" dirty="0"/>
          </a:p>
          <a:p>
            <a:endParaRPr lang="en-US" dirty="0"/>
          </a:p>
          <a:p>
            <a:endParaRPr lang="en-US" dirty="0"/>
          </a:p>
        </p:txBody>
      </p:sp>
      <p:graphicFrame>
        <p:nvGraphicFramePr>
          <p:cNvPr id="6" name="TextBox 2">
            <a:extLst>
              <a:ext uri="{FF2B5EF4-FFF2-40B4-BE49-F238E27FC236}">
                <a16:creationId xmlns:a16="http://schemas.microsoft.com/office/drawing/2014/main" id="{6DE31A4A-7E3E-F6BC-6EBE-C30F1AB3B092}"/>
              </a:ext>
            </a:extLst>
          </p:cNvPr>
          <p:cNvGraphicFramePr/>
          <p:nvPr>
            <p:extLst>
              <p:ext uri="{D42A27DB-BD31-4B8C-83A1-F6EECF244321}">
                <p14:modId xmlns:p14="http://schemas.microsoft.com/office/powerpoint/2010/main" val="3177282006"/>
              </p:ext>
            </p:extLst>
          </p:nvPr>
        </p:nvGraphicFramePr>
        <p:xfrm>
          <a:off x="679540" y="1373364"/>
          <a:ext cx="7769448" cy="2533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8325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BA733EC5-5A54-9891-ADF4-186875E5F18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A6BCA57-6AF9-3434-BEBE-6A72D0F56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4900"/>
            <a:ext cx="9144000" cy="1943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E9CA2815-D1E0-D257-EAF0-57455BE77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918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5C708C-4BCE-3240-AAAA-699C9F990A57}"/>
              </a:ext>
            </a:extLst>
          </p:cNvPr>
          <p:cNvSpPr>
            <a:spLocks noGrp="1"/>
          </p:cNvSpPr>
          <p:nvPr>
            <p:ph type="title"/>
          </p:nvPr>
        </p:nvSpPr>
        <p:spPr>
          <a:xfrm>
            <a:off x="1673352" y="4325791"/>
            <a:ext cx="5797296" cy="1188720"/>
          </a:xfrm>
        </p:spPr>
        <p:txBody>
          <a:bodyPr vert="horz" lIns="182880" tIns="182880" rIns="182880" bIns="182880" rtlCol="0" anchor="ctr">
            <a:normAutofit/>
          </a:bodyPr>
          <a:lstStyle/>
          <a:p>
            <a:r>
              <a:rPr lang="en-US" sz="2800" u="sng"/>
              <a:t>Course selection for post-secondary</a:t>
            </a:r>
          </a:p>
        </p:txBody>
      </p:sp>
      <p:graphicFrame>
        <p:nvGraphicFramePr>
          <p:cNvPr id="7" name="TextBox 2">
            <a:extLst>
              <a:ext uri="{FF2B5EF4-FFF2-40B4-BE49-F238E27FC236}">
                <a16:creationId xmlns:a16="http://schemas.microsoft.com/office/drawing/2014/main" id="{E5B47C08-3938-70B9-ACF9-EFEB5AC0E77D}"/>
              </a:ext>
            </a:extLst>
          </p:cNvPr>
          <p:cNvGraphicFramePr/>
          <p:nvPr>
            <p:extLst>
              <p:ext uri="{D42A27DB-BD31-4B8C-83A1-F6EECF244321}">
                <p14:modId xmlns:p14="http://schemas.microsoft.com/office/powerpoint/2010/main" val="1713959391"/>
              </p:ext>
            </p:extLst>
          </p:nvPr>
        </p:nvGraphicFramePr>
        <p:xfrm>
          <a:off x="691194" y="941466"/>
          <a:ext cx="7755493" cy="2788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0833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B380B4-5EBE-C0E1-0247-380660A241F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111AAB-D695-93A6-D2EC-4F3E57A3FCAA}"/>
              </a:ext>
            </a:extLst>
          </p:cNvPr>
          <p:cNvSpPr>
            <a:spLocks noGrp="1"/>
          </p:cNvSpPr>
          <p:nvPr>
            <p:ph type="title"/>
          </p:nvPr>
        </p:nvSpPr>
        <p:spPr>
          <a:xfrm>
            <a:off x="482600" y="2681103"/>
            <a:ext cx="2522980" cy="1495794"/>
          </a:xfrm>
          <a:noFill/>
          <a:ln>
            <a:solidFill>
              <a:schemeClr val="bg1"/>
            </a:solidFill>
          </a:ln>
        </p:spPr>
        <p:txBody>
          <a:bodyPr vert="horz" wrap="square" lIns="182880" tIns="182880" rIns="182880" bIns="182880" rtlCol="0" anchor="ctr">
            <a:normAutofit/>
          </a:bodyPr>
          <a:lstStyle/>
          <a:p>
            <a:r>
              <a:rPr lang="en-US" sz="2000" u="sng">
                <a:solidFill>
                  <a:schemeClr val="bg1"/>
                </a:solidFill>
              </a:rPr>
              <a:t>Common reasons for a course drop</a:t>
            </a:r>
          </a:p>
        </p:txBody>
      </p:sp>
      <p:sp>
        <p:nvSpPr>
          <p:cNvPr id="4" name="TextBox 3">
            <a:extLst>
              <a:ext uri="{FF2B5EF4-FFF2-40B4-BE49-F238E27FC236}">
                <a16:creationId xmlns:a16="http://schemas.microsoft.com/office/drawing/2014/main" id="{C3673EF6-9738-A25D-7A8C-9473A8875A75}"/>
              </a:ext>
            </a:extLst>
          </p:cNvPr>
          <p:cNvSpPr txBox="1"/>
          <p:nvPr/>
        </p:nvSpPr>
        <p:spPr>
          <a:xfrm>
            <a:off x="1274853" y="5496872"/>
            <a:ext cx="7164796" cy="2139047"/>
          </a:xfrm>
          <a:prstGeom prst="rect">
            <a:avLst/>
          </a:prstGeom>
          <a:noFill/>
        </p:spPr>
        <p:txBody>
          <a:bodyPr wrap="square" rtlCol="0">
            <a:spAutoFit/>
          </a:bodyPr>
          <a:lstStyle/>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p:txBody>
      </p:sp>
      <p:graphicFrame>
        <p:nvGraphicFramePr>
          <p:cNvPr id="6" name="TextBox 2">
            <a:extLst>
              <a:ext uri="{FF2B5EF4-FFF2-40B4-BE49-F238E27FC236}">
                <a16:creationId xmlns:a16="http://schemas.microsoft.com/office/drawing/2014/main" id="{7EA8057C-F668-F4A8-5C6A-F6C5F1F414AA}"/>
              </a:ext>
            </a:extLst>
          </p:cNvPr>
          <p:cNvGraphicFramePr/>
          <p:nvPr>
            <p:extLst>
              <p:ext uri="{D42A27DB-BD31-4B8C-83A1-F6EECF244321}">
                <p14:modId xmlns:p14="http://schemas.microsoft.com/office/powerpoint/2010/main" val="3694381435"/>
              </p:ext>
            </p:extLst>
          </p:nvPr>
        </p:nvGraphicFramePr>
        <p:xfrm>
          <a:off x="3973322" y="965200"/>
          <a:ext cx="4688078"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078361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d07c674-2fa9-43ad-b48f-b8c70d4b3f10" xsi:nil="true"/>
    <lcf76f155ced4ddcb4097134ff3c332f xmlns="fd5dc2bd-85e2-49ee-93dd-8e4b198c2b8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F4AEA3A76BB34FB783D639301D6074" ma:contentTypeVersion="16" ma:contentTypeDescription="Create a new document." ma:contentTypeScope="" ma:versionID="e8ba54ad14abd879b1c7f887856596fa">
  <xsd:schema xmlns:xsd="http://www.w3.org/2001/XMLSchema" xmlns:xs="http://www.w3.org/2001/XMLSchema" xmlns:p="http://schemas.microsoft.com/office/2006/metadata/properties" xmlns:ns2="fd5dc2bd-85e2-49ee-93dd-8e4b198c2b81" xmlns:ns3="ed07c674-2fa9-43ad-b48f-b8c70d4b3f10" targetNamespace="http://schemas.microsoft.com/office/2006/metadata/properties" ma:root="true" ma:fieldsID="d3d558e9160fa0edbdce31d7d03d6feb" ns2:_="" ns3:_="">
    <xsd:import namespace="fd5dc2bd-85e2-49ee-93dd-8e4b198c2b81"/>
    <xsd:import namespace="ed07c674-2fa9-43ad-b48f-b8c70d4b3f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5dc2bd-85e2-49ee-93dd-8e4b198c2b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9f36fc-41ad-4bc5-a40d-a58dea801fed"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07c674-2fa9-43ad-b48f-b8c70d4b3f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f8b04a-4bb7-4ceb-ad82-2e45f0358d27}" ma:internalName="TaxCatchAll" ma:showField="CatchAllData" ma:web="ed07c674-2fa9-43ad-b48f-b8c70d4b3f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3BBDBB-DC09-48CC-83B1-F6F82B53048B}">
  <ds:schemaRefs>
    <ds:schemaRef ds:uri="http://schemas.microsoft.com/sharepoint/v3/contenttype/forms"/>
  </ds:schemaRefs>
</ds:datastoreItem>
</file>

<file path=customXml/itemProps2.xml><?xml version="1.0" encoding="utf-8"?>
<ds:datastoreItem xmlns:ds="http://schemas.openxmlformats.org/officeDocument/2006/customXml" ds:itemID="{5289E693-11D9-4CA3-A438-21B8A2F4E603}">
  <ds:schemaRefs>
    <ds:schemaRef ds:uri="http://purl.org/dc/dcmitype/"/>
    <ds:schemaRef ds:uri="http://purl.org/dc/terms/"/>
    <ds:schemaRef ds:uri="3923bc1a-a075-4502-8c6d-e1fab628612c"/>
    <ds:schemaRef ds:uri="9d96b997-000d-411c-aa15-96156ab5e565"/>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F6F72D2-9C6A-4294-9CA6-49DFB2B9FB84}"/>
</file>

<file path=docProps/app.xml><?xml version="1.0" encoding="utf-8"?>
<Properties xmlns="http://schemas.openxmlformats.org/officeDocument/2006/extended-properties" xmlns:vt="http://schemas.openxmlformats.org/officeDocument/2006/docPropsVTypes">
  <Template/>
  <TotalTime>17844</TotalTime>
  <Words>2499</Words>
  <Application>Microsoft Macintosh PowerPoint</Application>
  <PresentationFormat>On-screen Show (4:3)</PresentationFormat>
  <Paragraphs>370</Paragraphs>
  <Slides>33</Slides>
  <Notes>26</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ＭＳ Ｐゴシック</vt:lpstr>
      <vt:lpstr>Arial</vt:lpstr>
      <vt:lpstr>Avenir Book</vt:lpstr>
      <vt:lpstr>Calibri</vt:lpstr>
      <vt:lpstr>Canva Sans Medium</vt:lpstr>
      <vt:lpstr>Freestyle Script</vt:lpstr>
      <vt:lpstr>Gill Sans MT</vt:lpstr>
      <vt:lpstr>Rustic Printed</vt:lpstr>
      <vt:lpstr>Rustic Printed Bold</vt:lpstr>
      <vt:lpstr>Wingdings</vt:lpstr>
      <vt:lpstr>Parcel</vt:lpstr>
      <vt:lpstr>Steveston-London Secondary School</vt:lpstr>
      <vt:lpstr>Land Acknowledgement</vt:lpstr>
      <vt:lpstr>Program Planning starts with….</vt:lpstr>
      <vt:lpstr>Where do I find course information?</vt:lpstr>
      <vt:lpstr>PowerPoint Presentation</vt:lpstr>
      <vt:lpstr>PowerPoint Presentation</vt:lpstr>
      <vt:lpstr>Course selection</vt:lpstr>
      <vt:lpstr>Course selection for post-secondary</vt:lpstr>
      <vt:lpstr>Common reasons for a course drop</vt:lpstr>
      <vt:lpstr>Course change process</vt:lpstr>
      <vt:lpstr>More tips! How to stay organized?</vt:lpstr>
      <vt:lpstr>Are Advanced placement (AP) courses for me?</vt:lpstr>
      <vt:lpstr>EXTERNAL CREDITS</vt:lpstr>
      <vt:lpstr>English </vt:lpstr>
      <vt:lpstr>English language learning (ELL)</vt:lpstr>
      <vt:lpstr>FINE ARTS</vt:lpstr>
      <vt:lpstr>Applied skills</vt:lpstr>
      <vt:lpstr>Modern languages</vt:lpstr>
      <vt:lpstr>Language placement assessment</vt:lpstr>
      <vt:lpstr>Second language requirements </vt:lpstr>
      <vt:lpstr>Physical Education</vt:lpstr>
      <vt:lpstr>Math &amp; social studies</vt:lpstr>
      <vt:lpstr>Sciences</vt:lpstr>
      <vt:lpstr> Off timetable courses </vt:lpstr>
      <vt:lpstr>Online and summer school courses</vt:lpstr>
      <vt:lpstr>Distance learning (online)</vt:lpstr>
      <vt:lpstr>SD38 Career programs https://careerprograms.sd38.bc.ca/</vt:lpstr>
      <vt:lpstr>WANT TO KNOW MORE ABOUT POST-SECONDARY?</vt:lpstr>
      <vt:lpstr>Career programs board</vt:lpstr>
      <vt:lpstr>More tips! How to stay organized?</vt:lpstr>
      <vt:lpstr>PowerPoint Presentation</vt:lpstr>
      <vt:lpstr>Webinar Parent program planning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Steveston-London Secondary</dc:creator>
  <cp:keywords/>
  <dc:description/>
  <cp:lastModifiedBy>Stephanie Zee</cp:lastModifiedBy>
  <cp:revision>451</cp:revision>
  <dcterms:created xsi:type="dcterms:W3CDTF">2012-02-13T22:51:56Z</dcterms:created>
  <dcterms:modified xsi:type="dcterms:W3CDTF">2026-01-16T18:13:19Z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0x01010063F4AEA3A76BB34FB783D639301D6074</vt:lpwstr>
  </property>
  <property fmtid="{D5CDD505-2E9C-101B-9397-08002B2CF9AE}" pid="3" name="MediaServiceImageTags">
    <vt:lpwstr/>
  </property>
</Properties>
</file>